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65" r:id="rId4"/>
    <p:sldId id="264" r:id="rId5"/>
    <p:sldId id="269" r:id="rId6"/>
    <p:sldId id="268" r:id="rId7"/>
    <p:sldId id="258" r:id="rId8"/>
    <p:sldId id="267" r:id="rId9"/>
    <p:sldId id="270" r:id="rId10"/>
    <p:sldId id="271" r:id="rId11"/>
    <p:sldId id="272" r:id="rId12"/>
    <p:sldId id="273" r:id="rId13"/>
    <p:sldId id="275" r:id="rId14"/>
    <p:sldId id="277" r:id="rId15"/>
    <p:sldId id="278" r:id="rId16"/>
    <p:sldId id="280" r:id="rId17"/>
    <p:sldId id="266" r:id="rId18"/>
    <p:sldId id="274" r:id="rId19"/>
    <p:sldId id="285" r:id="rId20"/>
    <p:sldId id="276" r:id="rId21"/>
    <p:sldId id="282" r:id="rId22"/>
    <p:sldId id="279" r:id="rId23"/>
    <p:sldId id="281" r:id="rId24"/>
    <p:sldId id="286" r:id="rId25"/>
    <p:sldId id="283" r:id="rId26"/>
    <p:sldId id="284" r:id="rId27"/>
    <p:sldId id="287"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9" d="100"/>
          <a:sy n="49" d="100"/>
        </p:scale>
        <p:origin x="66"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VENET" userId="4537ebf2a503e321" providerId="LiveId" clId="{899B3C3E-49EE-41D0-AE81-7184C8986E20}"/>
    <pc:docChg chg="modSld">
      <pc:chgData name="Greg VENET" userId="4537ebf2a503e321" providerId="LiveId" clId="{899B3C3E-49EE-41D0-AE81-7184C8986E20}" dt="2021-11-22T07:13:27.064" v="1" actId="207"/>
      <pc:docMkLst>
        <pc:docMk/>
      </pc:docMkLst>
      <pc:sldChg chg="modSp mod">
        <pc:chgData name="Greg VENET" userId="4537ebf2a503e321" providerId="LiveId" clId="{899B3C3E-49EE-41D0-AE81-7184C8986E20}" dt="2021-11-22T07:13:27.064" v="1" actId="207"/>
        <pc:sldMkLst>
          <pc:docMk/>
          <pc:sldMk cId="0" sldId="256"/>
        </pc:sldMkLst>
        <pc:spChg chg="mod">
          <ac:chgData name="Greg VENET" userId="4537ebf2a503e321" providerId="LiveId" clId="{899B3C3E-49EE-41D0-AE81-7184C8986E20}" dt="2021-11-22T07:13:27.064" v="1" actId="207"/>
          <ac:spMkLst>
            <pc:docMk/>
            <pc:sldMk cId="0" sldId="256"/>
            <ac:spMk id="9" creationId="{8A378488-EE7F-4748-9A33-9810800E54CD}"/>
          </ac:spMkLst>
        </pc:spChg>
      </pc:sldChg>
    </pc:docChg>
  </pc:docChgLst>
  <pc:docChgLst>
    <pc:chgData name="Greg VENET" userId="4537ebf2a503e321" providerId="LiveId" clId="{C18B9BDF-4CF1-4A24-8609-873734AFF16F}"/>
    <pc:docChg chg="undo custSel modSld">
      <pc:chgData name="Greg VENET" userId="4537ebf2a503e321" providerId="LiveId" clId="{C18B9BDF-4CF1-4A24-8609-873734AFF16F}" dt="2021-11-21T19:12:03.324" v="359" actId="20577"/>
      <pc:docMkLst>
        <pc:docMk/>
      </pc:docMkLst>
      <pc:sldChg chg="modSp mod">
        <pc:chgData name="Greg VENET" userId="4537ebf2a503e321" providerId="LiveId" clId="{C18B9BDF-4CF1-4A24-8609-873734AFF16F}" dt="2021-11-21T17:59:17.320" v="104" actId="1076"/>
        <pc:sldMkLst>
          <pc:docMk/>
          <pc:sldMk cId="0" sldId="256"/>
        </pc:sldMkLst>
        <pc:spChg chg="mod">
          <ac:chgData name="Greg VENET" userId="4537ebf2a503e321" providerId="LiveId" clId="{C18B9BDF-4CF1-4A24-8609-873734AFF16F}" dt="2021-11-21T17:58:26.605" v="101" actId="1076"/>
          <ac:spMkLst>
            <pc:docMk/>
            <pc:sldMk cId="0" sldId="256"/>
            <ac:spMk id="2" creationId="{C76E6319-C206-468C-BD96-F99269421C4D}"/>
          </ac:spMkLst>
        </pc:spChg>
        <pc:spChg chg="mod">
          <ac:chgData name="Greg VENET" userId="4537ebf2a503e321" providerId="LiveId" clId="{C18B9BDF-4CF1-4A24-8609-873734AFF16F}" dt="2021-11-21T17:59:05.666" v="103" actId="1076"/>
          <ac:spMkLst>
            <pc:docMk/>
            <pc:sldMk cId="0" sldId="256"/>
            <ac:spMk id="3" creationId="{FD391AFA-B1C0-477A-AF63-EA3D4D603A49}"/>
          </ac:spMkLst>
        </pc:spChg>
        <pc:spChg chg="mod">
          <ac:chgData name="Greg VENET" userId="4537ebf2a503e321" providerId="LiveId" clId="{C18B9BDF-4CF1-4A24-8609-873734AFF16F}" dt="2021-11-21T17:59:17.320" v="104" actId="1076"/>
          <ac:spMkLst>
            <pc:docMk/>
            <pc:sldMk cId="0" sldId="256"/>
            <ac:spMk id="7" creationId="{D38EB009-2321-4536-B035-9E383A923644}"/>
          </ac:spMkLst>
        </pc:spChg>
        <pc:spChg chg="mod">
          <ac:chgData name="Greg VENET" userId="4537ebf2a503e321" providerId="LiveId" clId="{C18B9BDF-4CF1-4A24-8609-873734AFF16F}" dt="2021-11-21T17:58:09.484" v="100" actId="1076"/>
          <ac:spMkLst>
            <pc:docMk/>
            <pc:sldMk cId="0" sldId="256"/>
            <ac:spMk id="9" creationId="{8A378488-EE7F-4748-9A33-9810800E54CD}"/>
          </ac:spMkLst>
        </pc:spChg>
        <pc:picChg chg="mod">
          <ac:chgData name="Greg VENET" userId="4537ebf2a503e321" providerId="LiveId" clId="{C18B9BDF-4CF1-4A24-8609-873734AFF16F}" dt="2021-11-21T17:58:26.605" v="101" actId="1076"/>
          <ac:picMkLst>
            <pc:docMk/>
            <pc:sldMk cId="0" sldId="256"/>
            <ac:picMk id="4" creationId="{C6F3B3C0-2CD2-4CF5-A0C4-1196B2F31C3A}"/>
          </ac:picMkLst>
        </pc:picChg>
        <pc:picChg chg="mod">
          <ac:chgData name="Greg VENET" userId="4537ebf2a503e321" providerId="LiveId" clId="{C18B9BDF-4CF1-4A24-8609-873734AFF16F}" dt="2021-11-21T17:58:26.605" v="101" actId="1076"/>
          <ac:picMkLst>
            <pc:docMk/>
            <pc:sldMk cId="0" sldId="256"/>
            <ac:picMk id="5" creationId="{92B4BCC6-896A-4CA8-83E6-33218CB3AB1B}"/>
          </ac:picMkLst>
        </pc:picChg>
        <pc:picChg chg="mod">
          <ac:chgData name="Greg VENET" userId="4537ebf2a503e321" providerId="LiveId" clId="{C18B9BDF-4CF1-4A24-8609-873734AFF16F}" dt="2021-11-21T17:58:09.484" v="100" actId="1076"/>
          <ac:picMkLst>
            <pc:docMk/>
            <pc:sldMk cId="0" sldId="256"/>
            <ac:picMk id="6" creationId="{8849EB6D-6B51-4B60-8AA5-13FF5F65C167}"/>
          </ac:picMkLst>
        </pc:picChg>
        <pc:picChg chg="mod">
          <ac:chgData name="Greg VENET" userId="4537ebf2a503e321" providerId="LiveId" clId="{C18B9BDF-4CF1-4A24-8609-873734AFF16F}" dt="2021-11-21T17:58:09.484" v="100" actId="1076"/>
          <ac:picMkLst>
            <pc:docMk/>
            <pc:sldMk cId="0" sldId="256"/>
            <ac:picMk id="8" creationId="{DD712C63-0CF0-42BC-908D-6D7864254520}"/>
          </ac:picMkLst>
        </pc:picChg>
      </pc:sldChg>
      <pc:sldChg chg="addSp delSp modSp mod">
        <pc:chgData name="Greg VENET" userId="4537ebf2a503e321" providerId="LiveId" clId="{C18B9BDF-4CF1-4A24-8609-873734AFF16F}" dt="2021-11-21T18:00:03.513" v="111" actId="1076"/>
        <pc:sldMkLst>
          <pc:docMk/>
          <pc:sldMk cId="0" sldId="257"/>
        </pc:sldMkLst>
        <pc:spChg chg="del mod">
          <ac:chgData name="Greg VENET" userId="4537ebf2a503e321" providerId="LiveId" clId="{C18B9BDF-4CF1-4A24-8609-873734AFF16F}" dt="2021-11-21T17:49:13.845" v="70" actId="478"/>
          <ac:spMkLst>
            <pc:docMk/>
            <pc:sldMk cId="0" sldId="257"/>
            <ac:spMk id="2" creationId="{F63B75A9-CF5B-40E7-9701-411F9C11DEA4}"/>
          </ac:spMkLst>
        </pc:spChg>
        <pc:spChg chg="add del mod">
          <ac:chgData name="Greg VENET" userId="4537ebf2a503e321" providerId="LiveId" clId="{C18B9BDF-4CF1-4A24-8609-873734AFF16F}" dt="2021-11-21T17:59:46.419" v="109" actId="478"/>
          <ac:spMkLst>
            <pc:docMk/>
            <pc:sldMk cId="0" sldId="257"/>
            <ac:spMk id="12" creationId="{6B5D4E65-60CB-474C-B06A-960E62704A33}"/>
          </ac:spMkLst>
        </pc:spChg>
        <pc:spChg chg="add del mod">
          <ac:chgData name="Greg VENET" userId="4537ebf2a503e321" providerId="LiveId" clId="{C18B9BDF-4CF1-4A24-8609-873734AFF16F}" dt="2021-11-21T17:59:26.171" v="105" actId="478"/>
          <ac:spMkLst>
            <pc:docMk/>
            <pc:sldMk cId="0" sldId="257"/>
            <ac:spMk id="13" creationId="{C5BEBB56-C421-47EC-83EC-A003955D9ED2}"/>
          </ac:spMkLst>
        </pc:spChg>
        <pc:spChg chg="add del mod">
          <ac:chgData name="Greg VENET" userId="4537ebf2a503e321" providerId="LiveId" clId="{C18B9BDF-4CF1-4A24-8609-873734AFF16F}" dt="2021-11-21T17:59:32.581" v="108" actId="478"/>
          <ac:spMkLst>
            <pc:docMk/>
            <pc:sldMk cId="0" sldId="257"/>
            <ac:spMk id="16" creationId="{D09D52F9-26D0-419B-9187-AAF204EAD74A}"/>
          </ac:spMkLst>
        </pc:spChg>
        <pc:spChg chg="add mod">
          <ac:chgData name="Greg VENET" userId="4537ebf2a503e321" providerId="LiveId" clId="{C18B9BDF-4CF1-4A24-8609-873734AFF16F}" dt="2021-11-21T18:00:03.513" v="111" actId="1076"/>
          <ac:spMkLst>
            <pc:docMk/>
            <pc:sldMk cId="0" sldId="257"/>
            <ac:spMk id="19" creationId="{3A8E97DA-F987-4F78-8A9E-36B5EFA62EE5}"/>
          </ac:spMkLst>
        </pc:spChg>
        <pc:picChg chg="del">
          <ac:chgData name="Greg VENET" userId="4537ebf2a503e321" providerId="LiveId" clId="{C18B9BDF-4CF1-4A24-8609-873734AFF16F}" dt="2021-11-21T17:49:13.845" v="70" actId="478"/>
          <ac:picMkLst>
            <pc:docMk/>
            <pc:sldMk cId="0" sldId="257"/>
            <ac:picMk id="3" creationId="{64D677B2-43AB-4D22-936C-F62AB61B5E04}"/>
          </ac:picMkLst>
        </pc:picChg>
        <pc:picChg chg="del">
          <ac:chgData name="Greg VENET" userId="4537ebf2a503e321" providerId="LiveId" clId="{C18B9BDF-4CF1-4A24-8609-873734AFF16F}" dt="2021-11-21T17:49:13.845" v="70" actId="478"/>
          <ac:picMkLst>
            <pc:docMk/>
            <pc:sldMk cId="0" sldId="257"/>
            <ac:picMk id="4" creationId="{E4F63840-A552-4D9D-B18B-B5F5B3851463}"/>
          </ac:picMkLst>
        </pc:picChg>
        <pc:picChg chg="add del mod">
          <ac:chgData name="Greg VENET" userId="4537ebf2a503e321" providerId="LiveId" clId="{C18B9BDF-4CF1-4A24-8609-873734AFF16F}" dt="2021-11-21T17:59:26.171" v="105" actId="478"/>
          <ac:picMkLst>
            <pc:docMk/>
            <pc:sldMk cId="0" sldId="257"/>
            <ac:picMk id="14" creationId="{0DB683E5-2FA0-408D-9658-995D5526A134}"/>
          </ac:picMkLst>
        </pc:picChg>
        <pc:picChg chg="add del mod">
          <ac:chgData name="Greg VENET" userId="4537ebf2a503e321" providerId="LiveId" clId="{C18B9BDF-4CF1-4A24-8609-873734AFF16F}" dt="2021-11-21T17:59:26.171" v="105" actId="478"/>
          <ac:picMkLst>
            <pc:docMk/>
            <pc:sldMk cId="0" sldId="257"/>
            <ac:picMk id="15" creationId="{7BC9629B-8BFB-4630-B66A-4263C0DC89BA}"/>
          </ac:picMkLst>
        </pc:picChg>
        <pc:picChg chg="add del mod">
          <ac:chgData name="Greg VENET" userId="4537ebf2a503e321" providerId="LiveId" clId="{C18B9BDF-4CF1-4A24-8609-873734AFF16F}" dt="2021-11-21T17:59:32.581" v="108" actId="478"/>
          <ac:picMkLst>
            <pc:docMk/>
            <pc:sldMk cId="0" sldId="257"/>
            <ac:picMk id="17" creationId="{938A77E7-EFA6-448F-8127-3562EEADAB08}"/>
          </ac:picMkLst>
        </pc:picChg>
        <pc:picChg chg="add del mod">
          <ac:chgData name="Greg VENET" userId="4537ebf2a503e321" providerId="LiveId" clId="{C18B9BDF-4CF1-4A24-8609-873734AFF16F}" dt="2021-11-21T17:59:32.581" v="108" actId="478"/>
          <ac:picMkLst>
            <pc:docMk/>
            <pc:sldMk cId="0" sldId="257"/>
            <ac:picMk id="18" creationId="{15200074-2F8C-48F0-8285-612CC3D735E1}"/>
          </ac:picMkLst>
        </pc:picChg>
        <pc:picChg chg="add mod">
          <ac:chgData name="Greg VENET" userId="4537ebf2a503e321" providerId="LiveId" clId="{C18B9BDF-4CF1-4A24-8609-873734AFF16F}" dt="2021-11-21T18:00:03.513" v="111" actId="1076"/>
          <ac:picMkLst>
            <pc:docMk/>
            <pc:sldMk cId="0" sldId="257"/>
            <ac:picMk id="20" creationId="{D8D05049-FE38-4D95-B233-E57C509F04F2}"/>
          </ac:picMkLst>
        </pc:picChg>
        <pc:picChg chg="add mod">
          <ac:chgData name="Greg VENET" userId="4537ebf2a503e321" providerId="LiveId" clId="{C18B9BDF-4CF1-4A24-8609-873734AFF16F}" dt="2021-11-21T18:00:03.513" v="111" actId="1076"/>
          <ac:picMkLst>
            <pc:docMk/>
            <pc:sldMk cId="0" sldId="257"/>
            <ac:picMk id="21" creationId="{2634BDE6-664F-4FA8-B84E-78864786B227}"/>
          </ac:picMkLst>
        </pc:picChg>
      </pc:sldChg>
      <pc:sldChg chg="addSp delSp modSp mod">
        <pc:chgData name="Greg VENET" userId="4537ebf2a503e321" providerId="LiveId" clId="{C18B9BDF-4CF1-4A24-8609-873734AFF16F}" dt="2021-11-21T18:08:10.442" v="158" actId="1076"/>
        <pc:sldMkLst>
          <pc:docMk/>
          <pc:sldMk cId="0" sldId="258"/>
        </pc:sldMkLst>
        <pc:spChg chg="del mod">
          <ac:chgData name="Greg VENET" userId="4537ebf2a503e321" providerId="LiveId" clId="{C18B9BDF-4CF1-4A24-8609-873734AFF16F}" dt="2021-11-21T18:03:26.924" v="133" actId="478"/>
          <ac:spMkLst>
            <pc:docMk/>
            <pc:sldMk cId="0" sldId="258"/>
            <ac:spMk id="2" creationId="{8F3C8C25-60B7-4661-B410-46175EBF6116}"/>
          </ac:spMkLst>
        </pc:spChg>
        <pc:spChg chg="add del mod">
          <ac:chgData name="Greg VENET" userId="4537ebf2a503e321" providerId="LiveId" clId="{C18B9BDF-4CF1-4A24-8609-873734AFF16F}" dt="2021-11-21T18:03:30.179" v="134" actId="478"/>
          <ac:spMkLst>
            <pc:docMk/>
            <pc:sldMk cId="0" sldId="258"/>
            <ac:spMk id="22" creationId="{5A69C5A1-4388-4DEB-BC1F-FBC220AF2253}"/>
          </ac:spMkLst>
        </pc:spChg>
        <pc:spChg chg="add mod">
          <ac:chgData name="Greg VENET" userId="4537ebf2a503e321" providerId="LiveId" clId="{C18B9BDF-4CF1-4A24-8609-873734AFF16F}" dt="2021-11-21T18:08:10.442" v="158" actId="1076"/>
          <ac:spMkLst>
            <pc:docMk/>
            <pc:sldMk cId="0" sldId="258"/>
            <ac:spMk id="23" creationId="{C54D9876-0DCC-4F6D-AD82-D8BFEADD0C99}"/>
          </ac:spMkLst>
        </pc:spChg>
        <pc:picChg chg="del">
          <ac:chgData name="Greg VENET" userId="4537ebf2a503e321" providerId="LiveId" clId="{C18B9BDF-4CF1-4A24-8609-873734AFF16F}" dt="2021-11-21T18:03:26.924" v="133" actId="478"/>
          <ac:picMkLst>
            <pc:docMk/>
            <pc:sldMk cId="0" sldId="258"/>
            <ac:picMk id="4" creationId="{A3E9AE51-6BBF-415D-A366-CC35A7647018}"/>
          </ac:picMkLst>
        </pc:picChg>
        <pc:picChg chg="del">
          <ac:chgData name="Greg VENET" userId="4537ebf2a503e321" providerId="LiveId" clId="{C18B9BDF-4CF1-4A24-8609-873734AFF16F}" dt="2021-11-21T18:03:26.924" v="133" actId="478"/>
          <ac:picMkLst>
            <pc:docMk/>
            <pc:sldMk cId="0" sldId="258"/>
            <ac:picMk id="5" creationId="{CBFADA6E-11FC-4E51-AF7A-B596F72112B0}"/>
          </ac:picMkLst>
        </pc:picChg>
        <pc:picChg chg="add mod">
          <ac:chgData name="Greg VENET" userId="4537ebf2a503e321" providerId="LiveId" clId="{C18B9BDF-4CF1-4A24-8609-873734AFF16F}" dt="2021-11-21T18:08:10.442" v="158" actId="1076"/>
          <ac:picMkLst>
            <pc:docMk/>
            <pc:sldMk cId="0" sldId="258"/>
            <ac:picMk id="24" creationId="{D1425077-DD9C-4D0C-BFC9-68418A0EE860}"/>
          </ac:picMkLst>
        </pc:picChg>
        <pc:picChg chg="add mod">
          <ac:chgData name="Greg VENET" userId="4537ebf2a503e321" providerId="LiveId" clId="{C18B9BDF-4CF1-4A24-8609-873734AFF16F}" dt="2021-11-21T18:08:10.442" v="158" actId="1076"/>
          <ac:picMkLst>
            <pc:docMk/>
            <pc:sldMk cId="0" sldId="258"/>
            <ac:picMk id="25" creationId="{19ABB8A9-A85E-4B4A-953C-58AE4002FD1F}"/>
          </ac:picMkLst>
        </pc:picChg>
      </pc:sldChg>
      <pc:sldChg chg="addSp delSp modSp mod">
        <pc:chgData name="Greg VENET" userId="4537ebf2a503e321" providerId="LiveId" clId="{C18B9BDF-4CF1-4A24-8609-873734AFF16F}" dt="2021-11-21T18:01:48.372" v="121" actId="1076"/>
        <pc:sldMkLst>
          <pc:docMk/>
          <pc:sldMk cId="0" sldId="264"/>
        </pc:sldMkLst>
        <pc:spChg chg="del mod">
          <ac:chgData name="Greg VENET" userId="4537ebf2a503e321" providerId="LiveId" clId="{C18B9BDF-4CF1-4A24-8609-873734AFF16F}" dt="2021-11-21T18:01:32.397" v="118" actId="478"/>
          <ac:spMkLst>
            <pc:docMk/>
            <pc:sldMk cId="0" sldId="264"/>
            <ac:spMk id="2" creationId="{F97B2122-615C-4883-BF56-70E252759A3E}"/>
          </ac:spMkLst>
        </pc:spChg>
        <pc:spChg chg="add del mod">
          <ac:chgData name="Greg VENET" userId="4537ebf2a503e321" providerId="LiveId" clId="{C18B9BDF-4CF1-4A24-8609-873734AFF16F}" dt="2021-11-21T18:01:35.658" v="119" actId="478"/>
          <ac:spMkLst>
            <pc:docMk/>
            <pc:sldMk cId="0" sldId="264"/>
            <ac:spMk id="10" creationId="{5654318E-47A9-4644-AA53-2F2B8F21736D}"/>
          </ac:spMkLst>
        </pc:spChg>
        <pc:spChg chg="add mod">
          <ac:chgData name="Greg VENET" userId="4537ebf2a503e321" providerId="LiveId" clId="{C18B9BDF-4CF1-4A24-8609-873734AFF16F}" dt="2021-11-21T18:01:48.372" v="121" actId="1076"/>
          <ac:spMkLst>
            <pc:docMk/>
            <pc:sldMk cId="0" sldId="264"/>
            <ac:spMk id="11" creationId="{FE3EDA19-F74E-4C0F-AC21-54E029F36FBD}"/>
          </ac:spMkLst>
        </pc:spChg>
        <pc:picChg chg="del">
          <ac:chgData name="Greg VENET" userId="4537ebf2a503e321" providerId="LiveId" clId="{C18B9BDF-4CF1-4A24-8609-873734AFF16F}" dt="2021-11-21T18:01:32.397" v="118" actId="478"/>
          <ac:picMkLst>
            <pc:docMk/>
            <pc:sldMk cId="0" sldId="264"/>
            <ac:picMk id="3" creationId="{29B137A8-F191-40FC-8DB1-670123520296}"/>
          </ac:picMkLst>
        </pc:picChg>
        <pc:picChg chg="del">
          <ac:chgData name="Greg VENET" userId="4537ebf2a503e321" providerId="LiveId" clId="{C18B9BDF-4CF1-4A24-8609-873734AFF16F}" dt="2021-11-21T18:01:32.397" v="118" actId="478"/>
          <ac:picMkLst>
            <pc:docMk/>
            <pc:sldMk cId="0" sldId="264"/>
            <ac:picMk id="4" creationId="{28E79DBD-0720-4249-8214-517AB64AA603}"/>
          </ac:picMkLst>
        </pc:picChg>
        <pc:picChg chg="add mod">
          <ac:chgData name="Greg VENET" userId="4537ebf2a503e321" providerId="LiveId" clId="{C18B9BDF-4CF1-4A24-8609-873734AFF16F}" dt="2021-11-21T18:01:48.372" v="121" actId="1076"/>
          <ac:picMkLst>
            <pc:docMk/>
            <pc:sldMk cId="0" sldId="264"/>
            <ac:picMk id="12" creationId="{7567E6E7-B0DB-46BF-987F-E372B5647948}"/>
          </ac:picMkLst>
        </pc:picChg>
        <pc:picChg chg="add mod">
          <ac:chgData name="Greg VENET" userId="4537ebf2a503e321" providerId="LiveId" clId="{C18B9BDF-4CF1-4A24-8609-873734AFF16F}" dt="2021-11-21T18:01:48.372" v="121" actId="1076"/>
          <ac:picMkLst>
            <pc:docMk/>
            <pc:sldMk cId="0" sldId="264"/>
            <ac:picMk id="13" creationId="{60D286F6-A534-439F-AAFA-8F9B711C7A69}"/>
          </ac:picMkLst>
        </pc:picChg>
      </pc:sldChg>
      <pc:sldChg chg="addSp delSp modSp mod">
        <pc:chgData name="Greg VENET" userId="4537ebf2a503e321" providerId="LiveId" clId="{C18B9BDF-4CF1-4A24-8609-873734AFF16F}" dt="2021-11-21T18:01:24.321" v="117" actId="1076"/>
        <pc:sldMkLst>
          <pc:docMk/>
          <pc:sldMk cId="0" sldId="265"/>
        </pc:sldMkLst>
        <pc:spChg chg="del mod">
          <ac:chgData name="Greg VENET" userId="4537ebf2a503e321" providerId="LiveId" clId="{C18B9BDF-4CF1-4A24-8609-873734AFF16F}" dt="2021-11-21T17:49:45.680" v="74" actId="478"/>
          <ac:spMkLst>
            <pc:docMk/>
            <pc:sldMk cId="0" sldId="265"/>
            <ac:spMk id="2" creationId="{EA903517-6E60-4BAF-A8AD-3FDB7D559FE1}"/>
          </ac:spMkLst>
        </pc:spChg>
        <pc:spChg chg="add del mod">
          <ac:chgData name="Greg VENET" userId="4537ebf2a503e321" providerId="LiveId" clId="{C18B9BDF-4CF1-4A24-8609-873734AFF16F}" dt="2021-11-21T18:00:11.843" v="112" actId="478"/>
          <ac:spMkLst>
            <pc:docMk/>
            <pc:sldMk cId="0" sldId="265"/>
            <ac:spMk id="10" creationId="{8EAF0694-D4EE-4FEA-A140-840D688F959B}"/>
          </ac:spMkLst>
        </pc:spChg>
        <pc:spChg chg="add del mod">
          <ac:chgData name="Greg VENET" userId="4537ebf2a503e321" providerId="LiveId" clId="{C18B9BDF-4CF1-4A24-8609-873734AFF16F}" dt="2021-11-21T18:00:25.794" v="114" actId="478"/>
          <ac:spMkLst>
            <pc:docMk/>
            <pc:sldMk cId="0" sldId="265"/>
            <ac:spMk id="11" creationId="{3686CB47-2BFB-4F90-8A2C-3C13EB5003C9}"/>
          </ac:spMkLst>
        </pc:spChg>
        <pc:spChg chg="add mod">
          <ac:chgData name="Greg VENET" userId="4537ebf2a503e321" providerId="LiveId" clId="{C18B9BDF-4CF1-4A24-8609-873734AFF16F}" dt="2021-11-21T18:01:24.321" v="117" actId="1076"/>
          <ac:spMkLst>
            <pc:docMk/>
            <pc:sldMk cId="0" sldId="265"/>
            <ac:spMk id="14" creationId="{F2D69D89-CC34-40AE-A827-647F17219A33}"/>
          </ac:spMkLst>
        </pc:spChg>
        <pc:picChg chg="del">
          <ac:chgData name="Greg VENET" userId="4537ebf2a503e321" providerId="LiveId" clId="{C18B9BDF-4CF1-4A24-8609-873734AFF16F}" dt="2021-11-21T17:49:45.680" v="74" actId="478"/>
          <ac:picMkLst>
            <pc:docMk/>
            <pc:sldMk cId="0" sldId="265"/>
            <ac:picMk id="3" creationId="{80AE08C4-9533-42AC-BFAE-A72D8C38D5D5}"/>
          </ac:picMkLst>
        </pc:picChg>
        <pc:picChg chg="del">
          <ac:chgData name="Greg VENET" userId="4537ebf2a503e321" providerId="LiveId" clId="{C18B9BDF-4CF1-4A24-8609-873734AFF16F}" dt="2021-11-21T17:49:45.680" v="74" actId="478"/>
          <ac:picMkLst>
            <pc:docMk/>
            <pc:sldMk cId="0" sldId="265"/>
            <ac:picMk id="4" creationId="{9A2D7A41-5D26-4696-8B1A-03134219086E}"/>
          </ac:picMkLst>
        </pc:picChg>
        <pc:picChg chg="add del mod">
          <ac:chgData name="Greg VENET" userId="4537ebf2a503e321" providerId="LiveId" clId="{C18B9BDF-4CF1-4A24-8609-873734AFF16F}" dt="2021-11-21T18:00:25.794" v="114" actId="478"/>
          <ac:picMkLst>
            <pc:docMk/>
            <pc:sldMk cId="0" sldId="265"/>
            <ac:picMk id="12" creationId="{880E8487-4C3E-4350-B7B8-68E309C9C97B}"/>
          </ac:picMkLst>
        </pc:picChg>
        <pc:picChg chg="add del mod">
          <ac:chgData name="Greg VENET" userId="4537ebf2a503e321" providerId="LiveId" clId="{C18B9BDF-4CF1-4A24-8609-873734AFF16F}" dt="2021-11-21T18:00:25.794" v="114" actId="478"/>
          <ac:picMkLst>
            <pc:docMk/>
            <pc:sldMk cId="0" sldId="265"/>
            <ac:picMk id="13" creationId="{250EF0EB-AB41-4F08-BCEF-66EB22BE2C6D}"/>
          </ac:picMkLst>
        </pc:picChg>
        <pc:picChg chg="add mod">
          <ac:chgData name="Greg VENET" userId="4537ebf2a503e321" providerId="LiveId" clId="{C18B9BDF-4CF1-4A24-8609-873734AFF16F}" dt="2021-11-21T18:01:24.321" v="117" actId="1076"/>
          <ac:picMkLst>
            <pc:docMk/>
            <pc:sldMk cId="0" sldId="265"/>
            <ac:picMk id="15" creationId="{D2A66208-0080-4823-907B-11B0681304B7}"/>
          </ac:picMkLst>
        </pc:picChg>
        <pc:picChg chg="add mod">
          <ac:chgData name="Greg VENET" userId="4537ebf2a503e321" providerId="LiveId" clId="{C18B9BDF-4CF1-4A24-8609-873734AFF16F}" dt="2021-11-21T18:01:24.321" v="117" actId="1076"/>
          <ac:picMkLst>
            <pc:docMk/>
            <pc:sldMk cId="0" sldId="265"/>
            <ac:picMk id="16" creationId="{7A7467F7-6A4A-4BCA-814C-9D797E45CEE1}"/>
          </ac:picMkLst>
        </pc:picChg>
      </pc:sldChg>
      <pc:sldChg chg="addSp delSp modSp mod">
        <pc:chgData name="Greg VENET" userId="4537ebf2a503e321" providerId="LiveId" clId="{C18B9BDF-4CF1-4A24-8609-873734AFF16F}" dt="2021-11-21T18:20:32.173" v="195" actId="1076"/>
        <pc:sldMkLst>
          <pc:docMk/>
          <pc:sldMk cId="0" sldId="266"/>
        </pc:sldMkLst>
        <pc:spChg chg="del mod">
          <ac:chgData name="Greg VENET" userId="4537ebf2a503e321" providerId="LiveId" clId="{C18B9BDF-4CF1-4A24-8609-873734AFF16F}" dt="2021-11-21T18:20:07.713" v="192" actId="478"/>
          <ac:spMkLst>
            <pc:docMk/>
            <pc:sldMk cId="0" sldId="266"/>
            <ac:spMk id="2" creationId="{26007DF5-E4AF-4C9A-97CA-37C9E741C605}"/>
          </ac:spMkLst>
        </pc:spChg>
        <pc:spChg chg="add del mod">
          <ac:chgData name="Greg VENET" userId="4537ebf2a503e321" providerId="LiveId" clId="{C18B9BDF-4CF1-4A24-8609-873734AFF16F}" dt="2021-11-21T18:20:11.646" v="193" actId="478"/>
          <ac:spMkLst>
            <pc:docMk/>
            <pc:sldMk cId="0" sldId="266"/>
            <ac:spMk id="12" creationId="{D3EF5D39-75DD-4972-847F-2BCA8CCCFFEE}"/>
          </ac:spMkLst>
        </pc:spChg>
        <pc:spChg chg="add mod">
          <ac:chgData name="Greg VENET" userId="4537ebf2a503e321" providerId="LiveId" clId="{C18B9BDF-4CF1-4A24-8609-873734AFF16F}" dt="2021-11-21T18:20:32.173" v="195" actId="1076"/>
          <ac:spMkLst>
            <pc:docMk/>
            <pc:sldMk cId="0" sldId="266"/>
            <ac:spMk id="13" creationId="{40B1D1F8-027D-4634-8599-0C431E743333}"/>
          </ac:spMkLst>
        </pc:spChg>
        <pc:picChg chg="del">
          <ac:chgData name="Greg VENET" userId="4537ebf2a503e321" providerId="LiveId" clId="{C18B9BDF-4CF1-4A24-8609-873734AFF16F}" dt="2021-11-21T18:20:07.713" v="192" actId="478"/>
          <ac:picMkLst>
            <pc:docMk/>
            <pc:sldMk cId="0" sldId="266"/>
            <ac:picMk id="3" creationId="{B77A7F81-5F03-4511-BC44-94B66D1AA192}"/>
          </ac:picMkLst>
        </pc:picChg>
        <pc:picChg chg="del">
          <ac:chgData name="Greg VENET" userId="4537ebf2a503e321" providerId="LiveId" clId="{C18B9BDF-4CF1-4A24-8609-873734AFF16F}" dt="2021-11-21T18:20:07.713" v="192" actId="478"/>
          <ac:picMkLst>
            <pc:docMk/>
            <pc:sldMk cId="0" sldId="266"/>
            <ac:picMk id="4" creationId="{F3ED06F8-39F7-45B9-9A8B-9A9B7D847AA9}"/>
          </ac:picMkLst>
        </pc:picChg>
        <pc:picChg chg="add mod">
          <ac:chgData name="Greg VENET" userId="4537ebf2a503e321" providerId="LiveId" clId="{C18B9BDF-4CF1-4A24-8609-873734AFF16F}" dt="2021-11-21T18:20:32.173" v="195" actId="1076"/>
          <ac:picMkLst>
            <pc:docMk/>
            <pc:sldMk cId="0" sldId="266"/>
            <ac:picMk id="14" creationId="{4576405E-1BF8-4E46-B52B-0D7BCB18A7ED}"/>
          </ac:picMkLst>
        </pc:picChg>
        <pc:picChg chg="add mod">
          <ac:chgData name="Greg VENET" userId="4537ebf2a503e321" providerId="LiveId" clId="{C18B9BDF-4CF1-4A24-8609-873734AFF16F}" dt="2021-11-21T18:20:32.173" v="195" actId="1076"/>
          <ac:picMkLst>
            <pc:docMk/>
            <pc:sldMk cId="0" sldId="266"/>
            <ac:picMk id="15" creationId="{538DACD3-A711-4AC4-AE38-D194516699ED}"/>
          </ac:picMkLst>
        </pc:picChg>
      </pc:sldChg>
      <pc:sldChg chg="addSp delSp modSp mod">
        <pc:chgData name="Greg VENET" userId="4537ebf2a503e321" providerId="LiveId" clId="{C18B9BDF-4CF1-4A24-8609-873734AFF16F}" dt="2021-11-21T18:07:59.866" v="157" actId="1076"/>
        <pc:sldMkLst>
          <pc:docMk/>
          <pc:sldMk cId="0" sldId="267"/>
        </pc:sldMkLst>
        <pc:spChg chg="del mod">
          <ac:chgData name="Greg VENET" userId="4537ebf2a503e321" providerId="LiveId" clId="{C18B9BDF-4CF1-4A24-8609-873734AFF16F}" dt="2021-11-21T18:04:44.996" v="137" actId="478"/>
          <ac:spMkLst>
            <pc:docMk/>
            <pc:sldMk cId="0" sldId="267"/>
            <ac:spMk id="2" creationId="{EF6799D4-E663-45E4-93D7-276B149E936F}"/>
          </ac:spMkLst>
        </pc:spChg>
        <pc:spChg chg="add del mod">
          <ac:chgData name="Greg VENET" userId="4537ebf2a503e321" providerId="LiveId" clId="{C18B9BDF-4CF1-4A24-8609-873734AFF16F}" dt="2021-11-21T18:04:48.257" v="138" actId="478"/>
          <ac:spMkLst>
            <pc:docMk/>
            <pc:sldMk cId="0" sldId="267"/>
            <ac:spMk id="20" creationId="{73D01019-1BA5-417D-8B72-D021139E19AA}"/>
          </ac:spMkLst>
        </pc:spChg>
        <pc:spChg chg="add mod">
          <ac:chgData name="Greg VENET" userId="4537ebf2a503e321" providerId="LiveId" clId="{C18B9BDF-4CF1-4A24-8609-873734AFF16F}" dt="2021-11-21T18:07:59.866" v="157" actId="1076"/>
          <ac:spMkLst>
            <pc:docMk/>
            <pc:sldMk cId="0" sldId="267"/>
            <ac:spMk id="21" creationId="{2BA58460-EA07-4F5C-9625-5427E6C18F11}"/>
          </ac:spMkLst>
        </pc:spChg>
        <pc:picChg chg="del">
          <ac:chgData name="Greg VENET" userId="4537ebf2a503e321" providerId="LiveId" clId="{C18B9BDF-4CF1-4A24-8609-873734AFF16F}" dt="2021-11-21T18:04:44.996" v="137" actId="478"/>
          <ac:picMkLst>
            <pc:docMk/>
            <pc:sldMk cId="0" sldId="267"/>
            <ac:picMk id="4" creationId="{73095CDD-B8C4-4039-B6AB-4986553E9AB9}"/>
          </ac:picMkLst>
        </pc:picChg>
        <pc:picChg chg="del">
          <ac:chgData name="Greg VENET" userId="4537ebf2a503e321" providerId="LiveId" clId="{C18B9BDF-4CF1-4A24-8609-873734AFF16F}" dt="2021-11-21T18:04:44.996" v="137" actId="478"/>
          <ac:picMkLst>
            <pc:docMk/>
            <pc:sldMk cId="0" sldId="267"/>
            <ac:picMk id="5" creationId="{141216E4-7C32-4EBD-BD14-2231DBDD0321}"/>
          </ac:picMkLst>
        </pc:picChg>
        <pc:picChg chg="add mod">
          <ac:chgData name="Greg VENET" userId="4537ebf2a503e321" providerId="LiveId" clId="{C18B9BDF-4CF1-4A24-8609-873734AFF16F}" dt="2021-11-21T18:07:59.866" v="157" actId="1076"/>
          <ac:picMkLst>
            <pc:docMk/>
            <pc:sldMk cId="0" sldId="267"/>
            <ac:picMk id="22" creationId="{2B52DBAC-F292-46B9-994E-F91F4A426270}"/>
          </ac:picMkLst>
        </pc:picChg>
        <pc:picChg chg="add mod">
          <ac:chgData name="Greg VENET" userId="4537ebf2a503e321" providerId="LiveId" clId="{C18B9BDF-4CF1-4A24-8609-873734AFF16F}" dt="2021-11-21T18:07:59.866" v="157" actId="1076"/>
          <ac:picMkLst>
            <pc:docMk/>
            <pc:sldMk cId="0" sldId="267"/>
            <ac:picMk id="23" creationId="{A41BE420-5BF5-4DFA-BEF5-B6D1924311ED}"/>
          </ac:picMkLst>
        </pc:picChg>
      </pc:sldChg>
      <pc:sldChg chg="addSp delSp modSp mod">
        <pc:chgData name="Greg VENET" userId="4537ebf2a503e321" providerId="LiveId" clId="{C18B9BDF-4CF1-4A24-8609-873734AFF16F}" dt="2021-11-21T18:08:28.194" v="159" actId="1076"/>
        <pc:sldMkLst>
          <pc:docMk/>
          <pc:sldMk cId="0" sldId="268"/>
        </pc:sldMkLst>
        <pc:spChg chg="del mod">
          <ac:chgData name="Greg VENET" userId="4537ebf2a503e321" providerId="LiveId" clId="{C18B9BDF-4CF1-4A24-8609-873734AFF16F}" dt="2021-11-21T18:02:39.669" v="128" actId="478"/>
          <ac:spMkLst>
            <pc:docMk/>
            <pc:sldMk cId="0" sldId="268"/>
            <ac:spMk id="2" creationId="{7210B4AC-23F1-4087-8C53-87E368D43960}"/>
          </ac:spMkLst>
        </pc:spChg>
        <pc:spChg chg="mod">
          <ac:chgData name="Greg VENET" userId="4537ebf2a503e321" providerId="LiveId" clId="{C18B9BDF-4CF1-4A24-8609-873734AFF16F}" dt="2021-11-21T18:03:18.821" v="132" actId="1076"/>
          <ac:spMkLst>
            <pc:docMk/>
            <pc:sldMk cId="0" sldId="268"/>
            <ac:spMk id="5" creationId="{1172BB94-E241-4FA0-9182-1CA78CE877B1}"/>
          </ac:spMkLst>
        </pc:spChg>
        <pc:spChg chg="add del mod">
          <ac:chgData name="Greg VENET" userId="4537ebf2a503e321" providerId="LiveId" clId="{C18B9BDF-4CF1-4A24-8609-873734AFF16F}" dt="2021-11-21T18:02:44.618" v="129" actId="478"/>
          <ac:spMkLst>
            <pc:docMk/>
            <pc:sldMk cId="0" sldId="268"/>
            <ac:spMk id="9" creationId="{0BD7A40B-28CA-4C7A-82C2-2A990EF26A43}"/>
          </ac:spMkLst>
        </pc:spChg>
        <pc:spChg chg="add mod">
          <ac:chgData name="Greg VENET" userId="4537ebf2a503e321" providerId="LiveId" clId="{C18B9BDF-4CF1-4A24-8609-873734AFF16F}" dt="2021-11-21T18:08:28.194" v="159" actId="1076"/>
          <ac:spMkLst>
            <pc:docMk/>
            <pc:sldMk cId="0" sldId="268"/>
            <ac:spMk id="10" creationId="{FB1506C4-8E33-4713-AEAE-89BF2780AFD9}"/>
          </ac:spMkLst>
        </pc:spChg>
        <pc:picChg chg="del">
          <ac:chgData name="Greg VENET" userId="4537ebf2a503e321" providerId="LiveId" clId="{C18B9BDF-4CF1-4A24-8609-873734AFF16F}" dt="2021-11-21T18:02:39.669" v="128" actId="478"/>
          <ac:picMkLst>
            <pc:docMk/>
            <pc:sldMk cId="0" sldId="268"/>
            <ac:picMk id="3" creationId="{A77D67FE-73D0-44D3-AE73-9683952A98A6}"/>
          </ac:picMkLst>
        </pc:picChg>
        <pc:picChg chg="del">
          <ac:chgData name="Greg VENET" userId="4537ebf2a503e321" providerId="LiveId" clId="{C18B9BDF-4CF1-4A24-8609-873734AFF16F}" dt="2021-11-21T18:02:39.669" v="128" actId="478"/>
          <ac:picMkLst>
            <pc:docMk/>
            <pc:sldMk cId="0" sldId="268"/>
            <ac:picMk id="4" creationId="{C65B48F6-5473-47A7-A367-0615765E6835}"/>
          </ac:picMkLst>
        </pc:picChg>
        <pc:picChg chg="add mod">
          <ac:chgData name="Greg VENET" userId="4537ebf2a503e321" providerId="LiveId" clId="{C18B9BDF-4CF1-4A24-8609-873734AFF16F}" dt="2021-11-21T18:08:28.194" v="159" actId="1076"/>
          <ac:picMkLst>
            <pc:docMk/>
            <pc:sldMk cId="0" sldId="268"/>
            <ac:picMk id="11" creationId="{D4F55AA7-8E8B-41E5-BD93-96E96A8F376A}"/>
          </ac:picMkLst>
        </pc:picChg>
        <pc:picChg chg="add mod">
          <ac:chgData name="Greg VENET" userId="4537ebf2a503e321" providerId="LiveId" clId="{C18B9BDF-4CF1-4A24-8609-873734AFF16F}" dt="2021-11-21T18:08:28.194" v="159" actId="1076"/>
          <ac:picMkLst>
            <pc:docMk/>
            <pc:sldMk cId="0" sldId="268"/>
            <ac:picMk id="12" creationId="{AE647BAB-7896-4A40-A3C6-4C2539441D21}"/>
          </ac:picMkLst>
        </pc:picChg>
      </pc:sldChg>
      <pc:sldChg chg="addSp delSp modSp mod">
        <pc:chgData name="Greg VENET" userId="4537ebf2a503e321" providerId="LiveId" clId="{C18B9BDF-4CF1-4A24-8609-873734AFF16F}" dt="2021-11-21T18:10:04.133" v="161" actId="1076"/>
        <pc:sldMkLst>
          <pc:docMk/>
          <pc:sldMk cId="0" sldId="269"/>
        </pc:sldMkLst>
        <pc:spChg chg="del mod">
          <ac:chgData name="Greg VENET" userId="4537ebf2a503e321" providerId="LiveId" clId="{C18B9BDF-4CF1-4A24-8609-873734AFF16F}" dt="2021-11-21T18:01:59.284" v="122" actId="478"/>
          <ac:spMkLst>
            <pc:docMk/>
            <pc:sldMk cId="0" sldId="269"/>
            <ac:spMk id="2" creationId="{7E7A934C-CC77-4BDD-A6CD-2172A7180144}"/>
          </ac:spMkLst>
        </pc:spChg>
        <pc:spChg chg="add del mod">
          <ac:chgData name="Greg VENET" userId="4537ebf2a503e321" providerId="LiveId" clId="{C18B9BDF-4CF1-4A24-8609-873734AFF16F}" dt="2021-11-21T18:02:10.755" v="125" actId="478"/>
          <ac:spMkLst>
            <pc:docMk/>
            <pc:sldMk cId="0" sldId="269"/>
            <ac:spMk id="9" creationId="{63208231-E95E-4798-91AC-6D7215F87F1B}"/>
          </ac:spMkLst>
        </pc:spChg>
        <pc:spChg chg="add mod">
          <ac:chgData name="Greg VENET" userId="4537ebf2a503e321" providerId="LiveId" clId="{C18B9BDF-4CF1-4A24-8609-873734AFF16F}" dt="2021-11-21T18:10:04.133" v="161" actId="1076"/>
          <ac:spMkLst>
            <pc:docMk/>
            <pc:sldMk cId="0" sldId="269"/>
            <ac:spMk id="10" creationId="{4B9136FC-337C-4F85-9785-9F890BD7978F}"/>
          </ac:spMkLst>
        </pc:spChg>
        <pc:picChg chg="del">
          <ac:chgData name="Greg VENET" userId="4537ebf2a503e321" providerId="LiveId" clId="{C18B9BDF-4CF1-4A24-8609-873734AFF16F}" dt="2021-11-21T18:01:59.284" v="122" actId="478"/>
          <ac:picMkLst>
            <pc:docMk/>
            <pc:sldMk cId="0" sldId="269"/>
            <ac:picMk id="3" creationId="{8EF0878B-EA3C-4E07-842B-A94B2B89E175}"/>
          </ac:picMkLst>
        </pc:picChg>
        <pc:picChg chg="del">
          <ac:chgData name="Greg VENET" userId="4537ebf2a503e321" providerId="LiveId" clId="{C18B9BDF-4CF1-4A24-8609-873734AFF16F}" dt="2021-11-21T18:01:59.284" v="122" actId="478"/>
          <ac:picMkLst>
            <pc:docMk/>
            <pc:sldMk cId="0" sldId="269"/>
            <ac:picMk id="4" creationId="{A6A9DB73-BD83-47E4-A627-CBC846C4561F}"/>
          </ac:picMkLst>
        </pc:picChg>
        <pc:picChg chg="add del">
          <ac:chgData name="Greg VENET" userId="4537ebf2a503e321" providerId="LiveId" clId="{C18B9BDF-4CF1-4A24-8609-873734AFF16F}" dt="2021-11-21T18:02:06.462" v="124" actId="478"/>
          <ac:picMkLst>
            <pc:docMk/>
            <pc:sldMk cId="0" sldId="269"/>
            <ac:picMk id="6" creationId="{2CDFDAD6-DA4C-42CB-9D26-56DFB2D04A8A}"/>
          </ac:picMkLst>
        </pc:picChg>
        <pc:picChg chg="add mod">
          <ac:chgData name="Greg VENET" userId="4537ebf2a503e321" providerId="LiveId" clId="{C18B9BDF-4CF1-4A24-8609-873734AFF16F}" dt="2021-11-21T18:10:04.133" v="161" actId="1076"/>
          <ac:picMkLst>
            <pc:docMk/>
            <pc:sldMk cId="0" sldId="269"/>
            <ac:picMk id="11" creationId="{4D5EBA1B-A8EF-4CDC-893A-E37F6C0E73DE}"/>
          </ac:picMkLst>
        </pc:picChg>
        <pc:picChg chg="add mod">
          <ac:chgData name="Greg VENET" userId="4537ebf2a503e321" providerId="LiveId" clId="{C18B9BDF-4CF1-4A24-8609-873734AFF16F}" dt="2021-11-21T18:10:04.133" v="161" actId="1076"/>
          <ac:picMkLst>
            <pc:docMk/>
            <pc:sldMk cId="0" sldId="269"/>
            <ac:picMk id="12" creationId="{69C84873-B896-45FC-912B-8016175E3C0F}"/>
          </ac:picMkLst>
        </pc:picChg>
      </pc:sldChg>
      <pc:sldChg chg="addSp delSp modSp mod">
        <pc:chgData name="Greg VENET" userId="4537ebf2a503e321" providerId="LiveId" clId="{C18B9BDF-4CF1-4A24-8609-873734AFF16F}" dt="2021-11-21T18:07:15.238" v="156" actId="1076"/>
        <pc:sldMkLst>
          <pc:docMk/>
          <pc:sldMk cId="0" sldId="270"/>
        </pc:sldMkLst>
        <pc:spChg chg="del mod">
          <ac:chgData name="Greg VENET" userId="4537ebf2a503e321" providerId="LiveId" clId="{C18B9BDF-4CF1-4A24-8609-873734AFF16F}" dt="2021-11-21T18:05:09.972" v="141" actId="478"/>
          <ac:spMkLst>
            <pc:docMk/>
            <pc:sldMk cId="0" sldId="270"/>
            <ac:spMk id="2" creationId="{1228D293-0528-41BA-8B0A-FC702FAEA7BE}"/>
          </ac:spMkLst>
        </pc:spChg>
        <pc:spChg chg="mod">
          <ac:chgData name="Greg VENET" userId="4537ebf2a503e321" providerId="LiveId" clId="{C18B9BDF-4CF1-4A24-8609-873734AFF16F}" dt="2021-11-21T18:05:22.572" v="145" actId="1076"/>
          <ac:spMkLst>
            <pc:docMk/>
            <pc:sldMk cId="0" sldId="270"/>
            <ac:spMk id="8" creationId="{2BA4A6D2-1CAF-4A8F-9D36-0A7A384D4B11}"/>
          </ac:spMkLst>
        </pc:spChg>
        <pc:spChg chg="add del mod">
          <ac:chgData name="Greg VENET" userId="4537ebf2a503e321" providerId="LiveId" clId="{C18B9BDF-4CF1-4A24-8609-873734AFF16F}" dt="2021-11-21T18:05:13.458" v="142" actId="478"/>
          <ac:spMkLst>
            <pc:docMk/>
            <pc:sldMk cId="0" sldId="270"/>
            <ac:spMk id="20" creationId="{B70294EE-5A9E-4A59-BE3B-E63783671D4F}"/>
          </ac:spMkLst>
        </pc:spChg>
        <pc:spChg chg="add mod">
          <ac:chgData name="Greg VENET" userId="4537ebf2a503e321" providerId="LiveId" clId="{C18B9BDF-4CF1-4A24-8609-873734AFF16F}" dt="2021-11-21T18:07:15.238" v="156" actId="1076"/>
          <ac:spMkLst>
            <pc:docMk/>
            <pc:sldMk cId="0" sldId="270"/>
            <ac:spMk id="21" creationId="{9C382CB4-AA0B-42A5-8903-EA0E8B835386}"/>
          </ac:spMkLst>
        </pc:spChg>
        <pc:picChg chg="del">
          <ac:chgData name="Greg VENET" userId="4537ebf2a503e321" providerId="LiveId" clId="{C18B9BDF-4CF1-4A24-8609-873734AFF16F}" dt="2021-11-21T18:05:09.972" v="141" actId="478"/>
          <ac:picMkLst>
            <pc:docMk/>
            <pc:sldMk cId="0" sldId="270"/>
            <ac:picMk id="4" creationId="{94A7A34F-653C-4240-A6CE-A7173ADCB200}"/>
          </ac:picMkLst>
        </pc:picChg>
        <pc:picChg chg="del">
          <ac:chgData name="Greg VENET" userId="4537ebf2a503e321" providerId="LiveId" clId="{C18B9BDF-4CF1-4A24-8609-873734AFF16F}" dt="2021-11-21T18:05:09.972" v="141" actId="478"/>
          <ac:picMkLst>
            <pc:docMk/>
            <pc:sldMk cId="0" sldId="270"/>
            <ac:picMk id="5" creationId="{E86E720C-42A3-461D-A770-DD9CA00CC9A9}"/>
          </ac:picMkLst>
        </pc:picChg>
        <pc:picChg chg="add mod">
          <ac:chgData name="Greg VENET" userId="4537ebf2a503e321" providerId="LiveId" clId="{C18B9BDF-4CF1-4A24-8609-873734AFF16F}" dt="2021-11-21T18:07:15.238" v="156" actId="1076"/>
          <ac:picMkLst>
            <pc:docMk/>
            <pc:sldMk cId="0" sldId="270"/>
            <ac:picMk id="22" creationId="{3AF1BED2-BD1E-472D-A3D5-6A6E67DDDE8D}"/>
          </ac:picMkLst>
        </pc:picChg>
        <pc:picChg chg="add mod">
          <ac:chgData name="Greg VENET" userId="4537ebf2a503e321" providerId="LiveId" clId="{C18B9BDF-4CF1-4A24-8609-873734AFF16F}" dt="2021-11-21T18:07:15.238" v="156" actId="1076"/>
          <ac:picMkLst>
            <pc:docMk/>
            <pc:sldMk cId="0" sldId="270"/>
            <ac:picMk id="23" creationId="{A946F894-5F9E-4506-A8A4-C5DB81B098C6}"/>
          </ac:picMkLst>
        </pc:picChg>
      </pc:sldChg>
      <pc:sldChg chg="addSp delSp modSp mod">
        <pc:chgData name="Greg VENET" userId="4537ebf2a503e321" providerId="LiveId" clId="{C18B9BDF-4CF1-4A24-8609-873734AFF16F}" dt="2021-11-21T18:10:32.652" v="162" actId="1076"/>
        <pc:sldMkLst>
          <pc:docMk/>
          <pc:sldMk cId="0" sldId="271"/>
        </pc:sldMkLst>
        <pc:spChg chg="del mod">
          <ac:chgData name="Greg VENET" userId="4537ebf2a503e321" providerId="LiveId" clId="{C18B9BDF-4CF1-4A24-8609-873734AFF16F}" dt="2021-11-21T18:06:07.796" v="147" actId="478"/>
          <ac:spMkLst>
            <pc:docMk/>
            <pc:sldMk cId="0" sldId="271"/>
            <ac:spMk id="2" creationId="{166D2FA2-5FBB-4CDA-99C2-DDF1834C42CF}"/>
          </ac:spMkLst>
        </pc:spChg>
        <pc:spChg chg="mod">
          <ac:chgData name="Greg VENET" userId="4537ebf2a503e321" providerId="LiveId" clId="{C18B9BDF-4CF1-4A24-8609-873734AFF16F}" dt="2021-11-21T18:06:29.735" v="153" actId="1076"/>
          <ac:spMkLst>
            <pc:docMk/>
            <pc:sldMk cId="0" sldId="271"/>
            <ac:spMk id="8" creationId="{3823EE34-B871-4184-8E6D-71E497BB83CF}"/>
          </ac:spMkLst>
        </pc:spChg>
        <pc:spChg chg="add del mod">
          <ac:chgData name="Greg VENET" userId="4537ebf2a503e321" providerId="LiveId" clId="{C18B9BDF-4CF1-4A24-8609-873734AFF16F}" dt="2021-11-21T18:06:11.050" v="148" actId="478"/>
          <ac:spMkLst>
            <pc:docMk/>
            <pc:sldMk cId="0" sldId="271"/>
            <ac:spMk id="16" creationId="{333279F1-4205-4140-8F85-AE83E78E4EC7}"/>
          </ac:spMkLst>
        </pc:spChg>
        <pc:spChg chg="add mod">
          <ac:chgData name="Greg VENET" userId="4537ebf2a503e321" providerId="LiveId" clId="{C18B9BDF-4CF1-4A24-8609-873734AFF16F}" dt="2021-11-21T18:10:32.652" v="162" actId="1076"/>
          <ac:spMkLst>
            <pc:docMk/>
            <pc:sldMk cId="0" sldId="271"/>
            <ac:spMk id="17" creationId="{C1709922-10DC-4182-8AC9-980C0D1097D1}"/>
          </ac:spMkLst>
        </pc:spChg>
        <pc:picChg chg="del">
          <ac:chgData name="Greg VENET" userId="4537ebf2a503e321" providerId="LiveId" clId="{C18B9BDF-4CF1-4A24-8609-873734AFF16F}" dt="2021-11-21T18:06:07.796" v="147" actId="478"/>
          <ac:picMkLst>
            <pc:docMk/>
            <pc:sldMk cId="0" sldId="271"/>
            <ac:picMk id="4" creationId="{4114C4FF-8CC8-4FEA-87FB-FBB16A0D88FC}"/>
          </ac:picMkLst>
        </pc:picChg>
        <pc:picChg chg="del">
          <ac:chgData name="Greg VENET" userId="4537ebf2a503e321" providerId="LiveId" clId="{C18B9BDF-4CF1-4A24-8609-873734AFF16F}" dt="2021-11-21T18:06:07.796" v="147" actId="478"/>
          <ac:picMkLst>
            <pc:docMk/>
            <pc:sldMk cId="0" sldId="271"/>
            <ac:picMk id="5" creationId="{D6E607C9-2524-4307-A065-29C80265E49A}"/>
          </ac:picMkLst>
        </pc:picChg>
        <pc:picChg chg="add mod">
          <ac:chgData name="Greg VENET" userId="4537ebf2a503e321" providerId="LiveId" clId="{C18B9BDF-4CF1-4A24-8609-873734AFF16F}" dt="2021-11-21T18:10:32.652" v="162" actId="1076"/>
          <ac:picMkLst>
            <pc:docMk/>
            <pc:sldMk cId="0" sldId="271"/>
            <ac:picMk id="18" creationId="{FB40F1E8-8CFE-4FF3-A1EC-06C4204E712D}"/>
          </ac:picMkLst>
        </pc:picChg>
        <pc:picChg chg="add mod">
          <ac:chgData name="Greg VENET" userId="4537ebf2a503e321" providerId="LiveId" clId="{C18B9BDF-4CF1-4A24-8609-873734AFF16F}" dt="2021-11-21T18:10:32.652" v="162" actId="1076"/>
          <ac:picMkLst>
            <pc:docMk/>
            <pc:sldMk cId="0" sldId="271"/>
            <ac:picMk id="19" creationId="{BFC69A6E-789A-42D0-B1DF-81C7EE05E2D8}"/>
          </ac:picMkLst>
        </pc:picChg>
      </pc:sldChg>
      <pc:sldChg chg="addSp delSp modSp mod">
        <pc:chgData name="Greg VENET" userId="4537ebf2a503e321" providerId="LiveId" clId="{C18B9BDF-4CF1-4A24-8609-873734AFF16F}" dt="2021-11-21T19:08:45.799" v="330" actId="255"/>
        <pc:sldMkLst>
          <pc:docMk/>
          <pc:sldMk cId="0" sldId="272"/>
        </pc:sldMkLst>
        <pc:spChg chg="del mod">
          <ac:chgData name="Greg VENET" userId="4537ebf2a503e321" providerId="LiveId" clId="{C18B9BDF-4CF1-4A24-8609-873734AFF16F}" dt="2021-11-21T18:10:49.155" v="163" actId="478"/>
          <ac:spMkLst>
            <pc:docMk/>
            <pc:sldMk cId="0" sldId="272"/>
            <ac:spMk id="2" creationId="{F551E38B-AF76-402F-9E15-5B5937A26444}"/>
          </ac:spMkLst>
        </pc:spChg>
        <pc:spChg chg="mod">
          <ac:chgData name="Greg VENET" userId="4537ebf2a503e321" providerId="LiveId" clId="{C18B9BDF-4CF1-4A24-8609-873734AFF16F}" dt="2021-11-21T19:08:45.799" v="330" actId="255"/>
          <ac:spMkLst>
            <pc:docMk/>
            <pc:sldMk cId="0" sldId="272"/>
            <ac:spMk id="3" creationId="{48B5607B-D432-40AE-8B5D-4E7D025C25E7}"/>
          </ac:spMkLst>
        </pc:spChg>
        <pc:spChg chg="add del mod">
          <ac:chgData name="Greg VENET" userId="4537ebf2a503e321" providerId="LiveId" clId="{C18B9BDF-4CF1-4A24-8609-873734AFF16F}" dt="2021-11-21T18:10:51.960" v="164" actId="478"/>
          <ac:spMkLst>
            <pc:docMk/>
            <pc:sldMk cId="0" sldId="272"/>
            <ac:spMk id="14" creationId="{77B3C530-CCAE-491A-945A-0E11130D9179}"/>
          </ac:spMkLst>
        </pc:spChg>
        <pc:spChg chg="add mod">
          <ac:chgData name="Greg VENET" userId="4537ebf2a503e321" providerId="LiveId" clId="{C18B9BDF-4CF1-4A24-8609-873734AFF16F}" dt="2021-11-21T18:11:13.805" v="166" actId="1076"/>
          <ac:spMkLst>
            <pc:docMk/>
            <pc:sldMk cId="0" sldId="272"/>
            <ac:spMk id="15" creationId="{737A1A16-FA34-4447-B57D-0FAC1A06A19E}"/>
          </ac:spMkLst>
        </pc:spChg>
        <pc:picChg chg="del">
          <ac:chgData name="Greg VENET" userId="4537ebf2a503e321" providerId="LiveId" clId="{C18B9BDF-4CF1-4A24-8609-873734AFF16F}" dt="2021-11-21T18:10:49.155" v="163" actId="478"/>
          <ac:picMkLst>
            <pc:docMk/>
            <pc:sldMk cId="0" sldId="272"/>
            <ac:picMk id="4" creationId="{1120ACF1-2FED-4170-997D-E80972655942}"/>
          </ac:picMkLst>
        </pc:picChg>
        <pc:picChg chg="del">
          <ac:chgData name="Greg VENET" userId="4537ebf2a503e321" providerId="LiveId" clId="{C18B9BDF-4CF1-4A24-8609-873734AFF16F}" dt="2021-11-21T18:10:49.155" v="163" actId="478"/>
          <ac:picMkLst>
            <pc:docMk/>
            <pc:sldMk cId="0" sldId="272"/>
            <ac:picMk id="5" creationId="{D17BCCAB-C3AA-4FDB-9A47-DEB9BC02D1C0}"/>
          </ac:picMkLst>
        </pc:picChg>
        <pc:picChg chg="add mod">
          <ac:chgData name="Greg VENET" userId="4537ebf2a503e321" providerId="LiveId" clId="{C18B9BDF-4CF1-4A24-8609-873734AFF16F}" dt="2021-11-21T18:11:13.805" v="166" actId="1076"/>
          <ac:picMkLst>
            <pc:docMk/>
            <pc:sldMk cId="0" sldId="272"/>
            <ac:picMk id="16" creationId="{35FDB24B-1316-46F4-8433-318F473B9098}"/>
          </ac:picMkLst>
        </pc:picChg>
        <pc:picChg chg="add mod">
          <ac:chgData name="Greg VENET" userId="4537ebf2a503e321" providerId="LiveId" clId="{C18B9BDF-4CF1-4A24-8609-873734AFF16F}" dt="2021-11-21T18:11:13.805" v="166" actId="1076"/>
          <ac:picMkLst>
            <pc:docMk/>
            <pc:sldMk cId="0" sldId="272"/>
            <ac:picMk id="17" creationId="{9072474E-55F7-40FF-92FA-CC6132D69D4E}"/>
          </ac:picMkLst>
        </pc:picChg>
      </pc:sldChg>
      <pc:sldChg chg="addSp delSp modSp mod">
        <pc:chgData name="Greg VENET" userId="4537ebf2a503e321" providerId="LiveId" clId="{C18B9BDF-4CF1-4A24-8609-873734AFF16F}" dt="2021-11-21T19:08:16.716" v="328" actId="404"/>
        <pc:sldMkLst>
          <pc:docMk/>
          <pc:sldMk cId="0" sldId="273"/>
        </pc:sldMkLst>
        <pc:spChg chg="del mod">
          <ac:chgData name="Greg VENET" userId="4537ebf2a503e321" providerId="LiveId" clId="{C18B9BDF-4CF1-4A24-8609-873734AFF16F}" dt="2021-11-21T18:11:21.219" v="167" actId="478"/>
          <ac:spMkLst>
            <pc:docMk/>
            <pc:sldMk cId="0" sldId="273"/>
            <ac:spMk id="2" creationId="{3E5675D4-524B-4E17-8710-1731CD05183C}"/>
          </ac:spMkLst>
        </pc:spChg>
        <pc:spChg chg="mod">
          <ac:chgData name="Greg VENET" userId="4537ebf2a503e321" providerId="LiveId" clId="{C18B9BDF-4CF1-4A24-8609-873734AFF16F}" dt="2021-11-21T19:08:16.716" v="328" actId="404"/>
          <ac:spMkLst>
            <pc:docMk/>
            <pc:sldMk cId="0" sldId="273"/>
            <ac:spMk id="3" creationId="{8829B84F-3958-429D-A3CD-656F506B6144}"/>
          </ac:spMkLst>
        </pc:spChg>
        <pc:spChg chg="add del mod">
          <ac:chgData name="Greg VENET" userId="4537ebf2a503e321" providerId="LiveId" clId="{C18B9BDF-4CF1-4A24-8609-873734AFF16F}" dt="2021-11-21T18:11:25.152" v="168" actId="478"/>
          <ac:spMkLst>
            <pc:docMk/>
            <pc:sldMk cId="0" sldId="273"/>
            <ac:spMk id="14" creationId="{9D08AE01-D2B9-449C-8AF4-CE61795D6D30}"/>
          </ac:spMkLst>
        </pc:spChg>
        <pc:spChg chg="add mod">
          <ac:chgData name="Greg VENET" userId="4537ebf2a503e321" providerId="LiveId" clId="{C18B9BDF-4CF1-4A24-8609-873734AFF16F}" dt="2021-11-21T18:11:38.330" v="170" actId="1076"/>
          <ac:spMkLst>
            <pc:docMk/>
            <pc:sldMk cId="0" sldId="273"/>
            <ac:spMk id="15" creationId="{451875D9-A156-48E4-9771-5615830C39BE}"/>
          </ac:spMkLst>
        </pc:spChg>
        <pc:picChg chg="del">
          <ac:chgData name="Greg VENET" userId="4537ebf2a503e321" providerId="LiveId" clId="{C18B9BDF-4CF1-4A24-8609-873734AFF16F}" dt="2021-11-21T18:11:21.219" v="167" actId="478"/>
          <ac:picMkLst>
            <pc:docMk/>
            <pc:sldMk cId="0" sldId="273"/>
            <ac:picMk id="4" creationId="{E8B80721-C183-458F-9C44-34A1BC887687}"/>
          </ac:picMkLst>
        </pc:picChg>
        <pc:picChg chg="del">
          <ac:chgData name="Greg VENET" userId="4537ebf2a503e321" providerId="LiveId" clId="{C18B9BDF-4CF1-4A24-8609-873734AFF16F}" dt="2021-11-21T18:11:21.219" v="167" actId="478"/>
          <ac:picMkLst>
            <pc:docMk/>
            <pc:sldMk cId="0" sldId="273"/>
            <ac:picMk id="5" creationId="{4A21F807-FE59-4E60-837C-7C4EBED31702}"/>
          </ac:picMkLst>
        </pc:picChg>
        <pc:picChg chg="add mod">
          <ac:chgData name="Greg VENET" userId="4537ebf2a503e321" providerId="LiveId" clId="{C18B9BDF-4CF1-4A24-8609-873734AFF16F}" dt="2021-11-21T18:11:38.330" v="170" actId="1076"/>
          <ac:picMkLst>
            <pc:docMk/>
            <pc:sldMk cId="0" sldId="273"/>
            <ac:picMk id="16" creationId="{8CC6175F-CCC9-4B54-9F07-37585E55D226}"/>
          </ac:picMkLst>
        </pc:picChg>
        <pc:picChg chg="add mod">
          <ac:chgData name="Greg VENET" userId="4537ebf2a503e321" providerId="LiveId" clId="{C18B9BDF-4CF1-4A24-8609-873734AFF16F}" dt="2021-11-21T18:11:38.330" v="170" actId="1076"/>
          <ac:picMkLst>
            <pc:docMk/>
            <pc:sldMk cId="0" sldId="273"/>
            <ac:picMk id="17" creationId="{FCBD6186-5B3E-4AA2-84D5-0BB803ED85BD}"/>
          </ac:picMkLst>
        </pc:picChg>
      </pc:sldChg>
      <pc:sldChg chg="addSp delSp modSp mod">
        <pc:chgData name="Greg VENET" userId="4537ebf2a503e321" providerId="LiveId" clId="{C18B9BDF-4CF1-4A24-8609-873734AFF16F}" dt="2021-11-21T19:11:23.005" v="351" actId="20577"/>
        <pc:sldMkLst>
          <pc:docMk/>
          <pc:sldMk cId="0" sldId="274"/>
        </pc:sldMkLst>
        <pc:spChg chg="del mod">
          <ac:chgData name="Greg VENET" userId="4537ebf2a503e321" providerId="LiveId" clId="{C18B9BDF-4CF1-4A24-8609-873734AFF16F}" dt="2021-11-21T18:21:46.489" v="196" actId="478"/>
          <ac:spMkLst>
            <pc:docMk/>
            <pc:sldMk cId="0" sldId="274"/>
            <ac:spMk id="2" creationId="{411F6159-30FB-4E7E-80EE-DD46877C331B}"/>
          </ac:spMkLst>
        </pc:spChg>
        <pc:spChg chg="mod">
          <ac:chgData name="Greg VENET" userId="4537ebf2a503e321" providerId="LiveId" clId="{C18B9BDF-4CF1-4A24-8609-873734AFF16F}" dt="2021-11-21T19:11:23.005" v="351" actId="20577"/>
          <ac:spMkLst>
            <pc:docMk/>
            <pc:sldMk cId="0" sldId="274"/>
            <ac:spMk id="6" creationId="{6EBBBCE9-119E-4CD6-B1A7-C459E11D323C}"/>
          </ac:spMkLst>
        </pc:spChg>
        <pc:spChg chg="add del mod">
          <ac:chgData name="Greg VENET" userId="4537ebf2a503e321" providerId="LiveId" clId="{C18B9BDF-4CF1-4A24-8609-873734AFF16F}" dt="2021-11-21T18:21:49.862" v="197" actId="478"/>
          <ac:spMkLst>
            <pc:docMk/>
            <pc:sldMk cId="0" sldId="274"/>
            <ac:spMk id="14" creationId="{331E3A04-FDD0-4EF1-9836-4901082DE55D}"/>
          </ac:spMkLst>
        </pc:spChg>
        <pc:spChg chg="add mod">
          <ac:chgData name="Greg VENET" userId="4537ebf2a503e321" providerId="LiveId" clId="{C18B9BDF-4CF1-4A24-8609-873734AFF16F}" dt="2021-11-21T18:22:04.421" v="199" actId="1076"/>
          <ac:spMkLst>
            <pc:docMk/>
            <pc:sldMk cId="0" sldId="274"/>
            <ac:spMk id="15" creationId="{73B452DC-1234-4AA5-9200-67958D02C8E9}"/>
          </ac:spMkLst>
        </pc:spChg>
        <pc:picChg chg="del">
          <ac:chgData name="Greg VENET" userId="4537ebf2a503e321" providerId="LiveId" clId="{C18B9BDF-4CF1-4A24-8609-873734AFF16F}" dt="2021-11-21T18:21:46.489" v="196" actId="478"/>
          <ac:picMkLst>
            <pc:docMk/>
            <pc:sldMk cId="0" sldId="274"/>
            <ac:picMk id="3" creationId="{60833BE2-EF87-4702-94D9-442DD4F79A0A}"/>
          </ac:picMkLst>
        </pc:picChg>
        <pc:picChg chg="del">
          <ac:chgData name="Greg VENET" userId="4537ebf2a503e321" providerId="LiveId" clId="{C18B9BDF-4CF1-4A24-8609-873734AFF16F}" dt="2021-11-21T18:21:46.489" v="196" actId="478"/>
          <ac:picMkLst>
            <pc:docMk/>
            <pc:sldMk cId="0" sldId="274"/>
            <ac:picMk id="4" creationId="{E827F5BC-316B-4675-B1C5-44CED3D7CC79}"/>
          </ac:picMkLst>
        </pc:picChg>
        <pc:picChg chg="add mod">
          <ac:chgData name="Greg VENET" userId="4537ebf2a503e321" providerId="LiveId" clId="{C18B9BDF-4CF1-4A24-8609-873734AFF16F}" dt="2021-11-21T18:22:04.421" v="199" actId="1076"/>
          <ac:picMkLst>
            <pc:docMk/>
            <pc:sldMk cId="0" sldId="274"/>
            <ac:picMk id="16" creationId="{B205008D-27D9-49C8-9B78-D31AA7DEE21F}"/>
          </ac:picMkLst>
        </pc:picChg>
        <pc:picChg chg="add mod">
          <ac:chgData name="Greg VENET" userId="4537ebf2a503e321" providerId="LiveId" clId="{C18B9BDF-4CF1-4A24-8609-873734AFF16F}" dt="2021-11-21T18:22:04.421" v="199" actId="1076"/>
          <ac:picMkLst>
            <pc:docMk/>
            <pc:sldMk cId="0" sldId="274"/>
            <ac:picMk id="17" creationId="{3B0CA8BE-D13B-4B73-A622-9213F4678607}"/>
          </ac:picMkLst>
        </pc:picChg>
      </pc:sldChg>
      <pc:sldChg chg="addSp delSp modSp mod">
        <pc:chgData name="Greg VENET" userId="4537ebf2a503e321" providerId="LiveId" clId="{C18B9BDF-4CF1-4A24-8609-873734AFF16F}" dt="2021-11-21T18:13:29.388" v="176" actId="1076"/>
        <pc:sldMkLst>
          <pc:docMk/>
          <pc:sldMk cId="0" sldId="275"/>
        </pc:sldMkLst>
        <pc:spChg chg="del mod">
          <ac:chgData name="Greg VENET" userId="4537ebf2a503e321" providerId="LiveId" clId="{C18B9BDF-4CF1-4A24-8609-873734AFF16F}" dt="2021-11-21T18:11:45.739" v="171" actId="478"/>
          <ac:spMkLst>
            <pc:docMk/>
            <pc:sldMk cId="0" sldId="275"/>
            <ac:spMk id="2" creationId="{2FEB123D-FC09-4969-A343-63B8A3C73448}"/>
          </ac:spMkLst>
        </pc:spChg>
        <pc:spChg chg="mod">
          <ac:chgData name="Greg VENET" userId="4537ebf2a503e321" providerId="LiveId" clId="{C18B9BDF-4CF1-4A24-8609-873734AFF16F}" dt="2021-11-21T18:11:56.499" v="175" actId="1076"/>
          <ac:spMkLst>
            <pc:docMk/>
            <pc:sldMk cId="0" sldId="275"/>
            <ac:spMk id="8" creationId="{7399393D-62C9-499A-9B45-02FDF12B3484}"/>
          </ac:spMkLst>
        </pc:spChg>
        <pc:spChg chg="add del mod">
          <ac:chgData name="Greg VENET" userId="4537ebf2a503e321" providerId="LiveId" clId="{C18B9BDF-4CF1-4A24-8609-873734AFF16F}" dt="2021-11-21T18:11:48.553" v="172" actId="478"/>
          <ac:spMkLst>
            <pc:docMk/>
            <pc:sldMk cId="0" sldId="275"/>
            <ac:spMk id="15" creationId="{B3A1C2C0-833A-4EFC-9868-8F2E69FD0541}"/>
          </ac:spMkLst>
        </pc:spChg>
        <pc:spChg chg="add mod">
          <ac:chgData name="Greg VENET" userId="4537ebf2a503e321" providerId="LiveId" clId="{C18B9BDF-4CF1-4A24-8609-873734AFF16F}" dt="2021-11-21T18:13:29.388" v="176" actId="1076"/>
          <ac:spMkLst>
            <pc:docMk/>
            <pc:sldMk cId="0" sldId="275"/>
            <ac:spMk id="16" creationId="{521927BD-B52B-4BDF-A601-B05048A4D95F}"/>
          </ac:spMkLst>
        </pc:spChg>
        <pc:picChg chg="del">
          <ac:chgData name="Greg VENET" userId="4537ebf2a503e321" providerId="LiveId" clId="{C18B9BDF-4CF1-4A24-8609-873734AFF16F}" dt="2021-11-21T18:11:45.739" v="171" actId="478"/>
          <ac:picMkLst>
            <pc:docMk/>
            <pc:sldMk cId="0" sldId="275"/>
            <ac:picMk id="4" creationId="{CED8F18B-30A2-436F-A98B-9FE51A9957C0}"/>
          </ac:picMkLst>
        </pc:picChg>
        <pc:picChg chg="del">
          <ac:chgData name="Greg VENET" userId="4537ebf2a503e321" providerId="LiveId" clId="{C18B9BDF-4CF1-4A24-8609-873734AFF16F}" dt="2021-11-21T18:11:45.739" v="171" actId="478"/>
          <ac:picMkLst>
            <pc:docMk/>
            <pc:sldMk cId="0" sldId="275"/>
            <ac:picMk id="5" creationId="{0037B36A-37C0-4DD5-A59F-3F27AC96CE16}"/>
          </ac:picMkLst>
        </pc:picChg>
        <pc:picChg chg="add mod">
          <ac:chgData name="Greg VENET" userId="4537ebf2a503e321" providerId="LiveId" clId="{C18B9BDF-4CF1-4A24-8609-873734AFF16F}" dt="2021-11-21T18:13:29.388" v="176" actId="1076"/>
          <ac:picMkLst>
            <pc:docMk/>
            <pc:sldMk cId="0" sldId="275"/>
            <ac:picMk id="17" creationId="{8220692C-F80C-48F1-AEED-235F21A14521}"/>
          </ac:picMkLst>
        </pc:picChg>
        <pc:picChg chg="add mod">
          <ac:chgData name="Greg VENET" userId="4537ebf2a503e321" providerId="LiveId" clId="{C18B9BDF-4CF1-4A24-8609-873734AFF16F}" dt="2021-11-21T18:13:29.388" v="176" actId="1076"/>
          <ac:picMkLst>
            <pc:docMk/>
            <pc:sldMk cId="0" sldId="275"/>
            <ac:picMk id="18" creationId="{C3973B0A-1EF1-4E3C-AF95-07AEC6C5C2FD}"/>
          </ac:picMkLst>
        </pc:picChg>
      </pc:sldChg>
      <pc:sldChg chg="addSp delSp modSp mod">
        <pc:chgData name="Greg VENET" userId="4537ebf2a503e321" providerId="LiveId" clId="{C18B9BDF-4CF1-4A24-8609-873734AFF16F}" dt="2021-11-21T18:24:32.728" v="213" actId="1076"/>
        <pc:sldMkLst>
          <pc:docMk/>
          <pc:sldMk cId="0" sldId="276"/>
        </pc:sldMkLst>
        <pc:spChg chg="del mod">
          <ac:chgData name="Greg VENET" userId="4537ebf2a503e321" providerId="LiveId" clId="{C18B9BDF-4CF1-4A24-8609-873734AFF16F}" dt="2021-11-21T18:24:14.872" v="210" actId="478"/>
          <ac:spMkLst>
            <pc:docMk/>
            <pc:sldMk cId="0" sldId="276"/>
            <ac:spMk id="2" creationId="{8CB75016-9086-407A-B8E6-15CA7BE43BEE}"/>
          </ac:spMkLst>
        </pc:spChg>
        <pc:spChg chg="add del mod">
          <ac:chgData name="Greg VENET" userId="4537ebf2a503e321" providerId="LiveId" clId="{C18B9BDF-4CF1-4A24-8609-873734AFF16F}" dt="2021-11-21T18:24:18.918" v="211" actId="478"/>
          <ac:spMkLst>
            <pc:docMk/>
            <pc:sldMk cId="0" sldId="276"/>
            <ac:spMk id="14" creationId="{8F93FE6F-EF38-4BA9-A1A4-B7F8102B01A2}"/>
          </ac:spMkLst>
        </pc:spChg>
        <pc:spChg chg="add mod">
          <ac:chgData name="Greg VENET" userId="4537ebf2a503e321" providerId="LiveId" clId="{C18B9BDF-4CF1-4A24-8609-873734AFF16F}" dt="2021-11-21T18:24:32.728" v="213" actId="1076"/>
          <ac:spMkLst>
            <pc:docMk/>
            <pc:sldMk cId="0" sldId="276"/>
            <ac:spMk id="15" creationId="{80047B8E-1F88-4DD8-BA57-2E0716EB70E6}"/>
          </ac:spMkLst>
        </pc:spChg>
        <pc:picChg chg="del">
          <ac:chgData name="Greg VENET" userId="4537ebf2a503e321" providerId="LiveId" clId="{C18B9BDF-4CF1-4A24-8609-873734AFF16F}" dt="2021-11-21T18:24:14.872" v="210" actId="478"/>
          <ac:picMkLst>
            <pc:docMk/>
            <pc:sldMk cId="0" sldId="276"/>
            <ac:picMk id="3" creationId="{316C7EF4-E7FE-4BE2-BE63-C6BD1B24DD5A}"/>
          </ac:picMkLst>
        </pc:picChg>
        <pc:picChg chg="del">
          <ac:chgData name="Greg VENET" userId="4537ebf2a503e321" providerId="LiveId" clId="{C18B9BDF-4CF1-4A24-8609-873734AFF16F}" dt="2021-11-21T18:24:14.872" v="210" actId="478"/>
          <ac:picMkLst>
            <pc:docMk/>
            <pc:sldMk cId="0" sldId="276"/>
            <ac:picMk id="4" creationId="{0D4BE57D-344D-4D4E-A2B1-0D1BB9DFD50D}"/>
          </ac:picMkLst>
        </pc:picChg>
        <pc:picChg chg="add mod">
          <ac:chgData name="Greg VENET" userId="4537ebf2a503e321" providerId="LiveId" clId="{C18B9BDF-4CF1-4A24-8609-873734AFF16F}" dt="2021-11-21T18:24:32.728" v="213" actId="1076"/>
          <ac:picMkLst>
            <pc:docMk/>
            <pc:sldMk cId="0" sldId="276"/>
            <ac:picMk id="16" creationId="{A27A3476-F8D4-4CA0-B1AB-1EB0D2674803}"/>
          </ac:picMkLst>
        </pc:picChg>
        <pc:picChg chg="add mod">
          <ac:chgData name="Greg VENET" userId="4537ebf2a503e321" providerId="LiveId" clId="{C18B9BDF-4CF1-4A24-8609-873734AFF16F}" dt="2021-11-21T18:24:32.728" v="213" actId="1076"/>
          <ac:picMkLst>
            <pc:docMk/>
            <pc:sldMk cId="0" sldId="276"/>
            <ac:picMk id="17" creationId="{0406D561-8FE7-446A-BEC6-5F986156B174}"/>
          </ac:picMkLst>
        </pc:picChg>
      </pc:sldChg>
      <pc:sldChg chg="addSp delSp modSp mod">
        <pc:chgData name="Greg VENET" userId="4537ebf2a503e321" providerId="LiveId" clId="{C18B9BDF-4CF1-4A24-8609-873734AFF16F}" dt="2021-11-21T19:09:36.444" v="349" actId="20577"/>
        <pc:sldMkLst>
          <pc:docMk/>
          <pc:sldMk cId="0" sldId="277"/>
        </pc:sldMkLst>
        <pc:spChg chg="del mod">
          <ac:chgData name="Greg VENET" userId="4537ebf2a503e321" providerId="LiveId" clId="{C18B9BDF-4CF1-4A24-8609-873734AFF16F}" dt="2021-11-21T18:14:09.515" v="177" actId="478"/>
          <ac:spMkLst>
            <pc:docMk/>
            <pc:sldMk cId="0" sldId="277"/>
            <ac:spMk id="2" creationId="{D9C0D04E-694D-44B9-BAC6-464EF2D664DC}"/>
          </ac:spMkLst>
        </pc:spChg>
        <pc:spChg chg="mod">
          <ac:chgData name="Greg VENET" userId="4537ebf2a503e321" providerId="LiveId" clId="{C18B9BDF-4CF1-4A24-8609-873734AFF16F}" dt="2021-11-21T19:09:36.444" v="349" actId="20577"/>
          <ac:spMkLst>
            <pc:docMk/>
            <pc:sldMk cId="0" sldId="277"/>
            <ac:spMk id="3" creationId="{6A82E54C-EC67-48A0-850F-681DD2564D8B}"/>
          </ac:spMkLst>
        </pc:spChg>
        <pc:spChg chg="mod">
          <ac:chgData name="Greg VENET" userId="4537ebf2a503e321" providerId="LiveId" clId="{C18B9BDF-4CF1-4A24-8609-873734AFF16F}" dt="2021-11-21T18:14:19.823" v="181" actId="1076"/>
          <ac:spMkLst>
            <pc:docMk/>
            <pc:sldMk cId="0" sldId="277"/>
            <ac:spMk id="8" creationId="{460497AD-2EEC-4630-8CCE-7D7BE88C8D3D}"/>
          </ac:spMkLst>
        </pc:spChg>
        <pc:spChg chg="add del mod">
          <ac:chgData name="Greg VENET" userId="4537ebf2a503e321" providerId="LiveId" clId="{C18B9BDF-4CF1-4A24-8609-873734AFF16F}" dt="2021-11-21T18:14:12.216" v="178" actId="478"/>
          <ac:spMkLst>
            <pc:docMk/>
            <pc:sldMk cId="0" sldId="277"/>
            <ac:spMk id="20" creationId="{ACCBCF89-47EE-4C16-B7AD-5B3DE56EC69B}"/>
          </ac:spMkLst>
        </pc:spChg>
        <pc:spChg chg="add mod">
          <ac:chgData name="Greg VENET" userId="4537ebf2a503e321" providerId="LiveId" clId="{C18B9BDF-4CF1-4A24-8609-873734AFF16F}" dt="2021-11-21T18:14:40.948" v="182" actId="1076"/>
          <ac:spMkLst>
            <pc:docMk/>
            <pc:sldMk cId="0" sldId="277"/>
            <ac:spMk id="21" creationId="{EF48DE66-E42D-456A-BF4A-9E3B3110F3A5}"/>
          </ac:spMkLst>
        </pc:spChg>
        <pc:picChg chg="del">
          <ac:chgData name="Greg VENET" userId="4537ebf2a503e321" providerId="LiveId" clId="{C18B9BDF-4CF1-4A24-8609-873734AFF16F}" dt="2021-11-21T18:14:09.515" v="177" actId="478"/>
          <ac:picMkLst>
            <pc:docMk/>
            <pc:sldMk cId="0" sldId="277"/>
            <ac:picMk id="4" creationId="{ABCC6CE8-EAD4-4D34-A3E6-A446FC1135C8}"/>
          </ac:picMkLst>
        </pc:picChg>
        <pc:picChg chg="del">
          <ac:chgData name="Greg VENET" userId="4537ebf2a503e321" providerId="LiveId" clId="{C18B9BDF-4CF1-4A24-8609-873734AFF16F}" dt="2021-11-21T18:14:09.515" v="177" actId="478"/>
          <ac:picMkLst>
            <pc:docMk/>
            <pc:sldMk cId="0" sldId="277"/>
            <ac:picMk id="5" creationId="{D2C6E296-5DAD-4201-83D9-2F0FBE6D9C69}"/>
          </ac:picMkLst>
        </pc:picChg>
        <pc:picChg chg="add mod">
          <ac:chgData name="Greg VENET" userId="4537ebf2a503e321" providerId="LiveId" clId="{C18B9BDF-4CF1-4A24-8609-873734AFF16F}" dt="2021-11-21T18:14:40.948" v="182" actId="1076"/>
          <ac:picMkLst>
            <pc:docMk/>
            <pc:sldMk cId="0" sldId="277"/>
            <ac:picMk id="22" creationId="{4FCA0689-B156-4B71-8A95-B79B4A2C4FC9}"/>
          </ac:picMkLst>
        </pc:picChg>
        <pc:picChg chg="add mod">
          <ac:chgData name="Greg VENET" userId="4537ebf2a503e321" providerId="LiveId" clId="{C18B9BDF-4CF1-4A24-8609-873734AFF16F}" dt="2021-11-21T18:14:40.948" v="182" actId="1076"/>
          <ac:picMkLst>
            <pc:docMk/>
            <pc:sldMk cId="0" sldId="277"/>
            <ac:picMk id="23" creationId="{409E83FF-B340-483A-9CFF-F473FFA4DED9}"/>
          </ac:picMkLst>
        </pc:picChg>
      </pc:sldChg>
      <pc:sldChg chg="addSp delSp modSp mod">
        <pc:chgData name="Greg VENET" userId="4537ebf2a503e321" providerId="LiveId" clId="{C18B9BDF-4CF1-4A24-8609-873734AFF16F}" dt="2021-11-21T18:15:13.688" v="186" actId="1076"/>
        <pc:sldMkLst>
          <pc:docMk/>
          <pc:sldMk cId="0" sldId="278"/>
        </pc:sldMkLst>
        <pc:spChg chg="del mod">
          <ac:chgData name="Greg VENET" userId="4537ebf2a503e321" providerId="LiveId" clId="{C18B9BDF-4CF1-4A24-8609-873734AFF16F}" dt="2021-11-21T18:14:49.338" v="183" actId="478"/>
          <ac:spMkLst>
            <pc:docMk/>
            <pc:sldMk cId="0" sldId="278"/>
            <ac:spMk id="2" creationId="{D07506E2-B982-4F3D-8C89-27828115BED1}"/>
          </ac:spMkLst>
        </pc:spChg>
        <pc:spChg chg="add del mod">
          <ac:chgData name="Greg VENET" userId="4537ebf2a503e321" providerId="LiveId" clId="{C18B9BDF-4CF1-4A24-8609-873734AFF16F}" dt="2021-11-21T18:14:52.039" v="184" actId="478"/>
          <ac:spMkLst>
            <pc:docMk/>
            <pc:sldMk cId="0" sldId="278"/>
            <ac:spMk id="14" creationId="{024005C3-7FCA-4C1B-9F3D-AF75692CFC95}"/>
          </ac:spMkLst>
        </pc:spChg>
        <pc:spChg chg="add mod">
          <ac:chgData name="Greg VENET" userId="4537ebf2a503e321" providerId="LiveId" clId="{C18B9BDF-4CF1-4A24-8609-873734AFF16F}" dt="2021-11-21T18:15:13.688" v="186" actId="1076"/>
          <ac:spMkLst>
            <pc:docMk/>
            <pc:sldMk cId="0" sldId="278"/>
            <ac:spMk id="15" creationId="{E8D144D8-1E89-4339-A091-49501AC8CE4F}"/>
          </ac:spMkLst>
        </pc:spChg>
        <pc:picChg chg="del">
          <ac:chgData name="Greg VENET" userId="4537ebf2a503e321" providerId="LiveId" clId="{C18B9BDF-4CF1-4A24-8609-873734AFF16F}" dt="2021-11-21T18:14:49.338" v="183" actId="478"/>
          <ac:picMkLst>
            <pc:docMk/>
            <pc:sldMk cId="0" sldId="278"/>
            <ac:picMk id="4" creationId="{AA84B142-F85F-476E-81FA-4EFEC87E7369}"/>
          </ac:picMkLst>
        </pc:picChg>
        <pc:picChg chg="del">
          <ac:chgData name="Greg VENET" userId="4537ebf2a503e321" providerId="LiveId" clId="{C18B9BDF-4CF1-4A24-8609-873734AFF16F}" dt="2021-11-21T18:14:49.338" v="183" actId="478"/>
          <ac:picMkLst>
            <pc:docMk/>
            <pc:sldMk cId="0" sldId="278"/>
            <ac:picMk id="5" creationId="{2C520121-08D6-4A6A-846C-5EF73AFA8457}"/>
          </ac:picMkLst>
        </pc:picChg>
        <pc:picChg chg="add mod">
          <ac:chgData name="Greg VENET" userId="4537ebf2a503e321" providerId="LiveId" clId="{C18B9BDF-4CF1-4A24-8609-873734AFF16F}" dt="2021-11-21T18:15:13.688" v="186" actId="1076"/>
          <ac:picMkLst>
            <pc:docMk/>
            <pc:sldMk cId="0" sldId="278"/>
            <ac:picMk id="16" creationId="{5A4B8C78-C48C-4AAA-AED8-E444ED0AC2CF}"/>
          </ac:picMkLst>
        </pc:picChg>
        <pc:picChg chg="add mod">
          <ac:chgData name="Greg VENET" userId="4537ebf2a503e321" providerId="LiveId" clId="{C18B9BDF-4CF1-4A24-8609-873734AFF16F}" dt="2021-11-21T18:15:13.688" v="186" actId="1076"/>
          <ac:picMkLst>
            <pc:docMk/>
            <pc:sldMk cId="0" sldId="278"/>
            <ac:picMk id="17" creationId="{302DFB6B-4714-4380-8DFF-6A531E7AA34A}"/>
          </ac:picMkLst>
        </pc:picChg>
      </pc:sldChg>
      <pc:sldChg chg="addSp delSp modSp mod">
        <pc:chgData name="Greg VENET" userId="4537ebf2a503e321" providerId="LiveId" clId="{C18B9BDF-4CF1-4A24-8609-873734AFF16F}" dt="2021-11-21T18:25:35.178" v="221" actId="1076"/>
        <pc:sldMkLst>
          <pc:docMk/>
          <pc:sldMk cId="0" sldId="279"/>
        </pc:sldMkLst>
        <pc:spChg chg="del mod">
          <ac:chgData name="Greg VENET" userId="4537ebf2a503e321" providerId="LiveId" clId="{C18B9BDF-4CF1-4A24-8609-873734AFF16F}" dt="2021-11-21T18:25:17.199" v="218" actId="478"/>
          <ac:spMkLst>
            <pc:docMk/>
            <pc:sldMk cId="0" sldId="279"/>
            <ac:spMk id="2" creationId="{D4627B04-1F9E-4278-AE50-78349CB19FD1}"/>
          </ac:spMkLst>
        </pc:spChg>
        <pc:spChg chg="add del mod">
          <ac:chgData name="Greg VENET" userId="4537ebf2a503e321" providerId="LiveId" clId="{C18B9BDF-4CF1-4A24-8609-873734AFF16F}" dt="2021-11-21T18:25:20.685" v="219" actId="478"/>
          <ac:spMkLst>
            <pc:docMk/>
            <pc:sldMk cId="0" sldId="279"/>
            <ac:spMk id="13" creationId="{E7EF01A0-B090-49E5-9671-D2B9C49FE529}"/>
          </ac:spMkLst>
        </pc:spChg>
        <pc:spChg chg="add mod">
          <ac:chgData name="Greg VENET" userId="4537ebf2a503e321" providerId="LiveId" clId="{C18B9BDF-4CF1-4A24-8609-873734AFF16F}" dt="2021-11-21T18:25:35.178" v="221" actId="1076"/>
          <ac:spMkLst>
            <pc:docMk/>
            <pc:sldMk cId="0" sldId="279"/>
            <ac:spMk id="14" creationId="{F17CE21B-6DFA-49F1-8821-B5D18DE077A5}"/>
          </ac:spMkLst>
        </pc:spChg>
        <pc:picChg chg="del">
          <ac:chgData name="Greg VENET" userId="4537ebf2a503e321" providerId="LiveId" clId="{C18B9BDF-4CF1-4A24-8609-873734AFF16F}" dt="2021-11-21T18:25:17.199" v="218" actId="478"/>
          <ac:picMkLst>
            <pc:docMk/>
            <pc:sldMk cId="0" sldId="279"/>
            <ac:picMk id="3" creationId="{B9C94593-DDA4-4453-8889-05D71BA38A0E}"/>
          </ac:picMkLst>
        </pc:picChg>
        <pc:picChg chg="del">
          <ac:chgData name="Greg VENET" userId="4537ebf2a503e321" providerId="LiveId" clId="{C18B9BDF-4CF1-4A24-8609-873734AFF16F}" dt="2021-11-21T18:25:17.199" v="218" actId="478"/>
          <ac:picMkLst>
            <pc:docMk/>
            <pc:sldMk cId="0" sldId="279"/>
            <ac:picMk id="4" creationId="{1D42B28A-8BD0-498F-8C59-DD90BD75255D}"/>
          </ac:picMkLst>
        </pc:picChg>
        <pc:picChg chg="add mod">
          <ac:chgData name="Greg VENET" userId="4537ebf2a503e321" providerId="LiveId" clId="{C18B9BDF-4CF1-4A24-8609-873734AFF16F}" dt="2021-11-21T18:25:35.178" v="221" actId="1076"/>
          <ac:picMkLst>
            <pc:docMk/>
            <pc:sldMk cId="0" sldId="279"/>
            <ac:picMk id="15" creationId="{80FD6EE7-AE38-492D-B131-76B58A8EA849}"/>
          </ac:picMkLst>
        </pc:picChg>
        <pc:picChg chg="add mod">
          <ac:chgData name="Greg VENET" userId="4537ebf2a503e321" providerId="LiveId" clId="{C18B9BDF-4CF1-4A24-8609-873734AFF16F}" dt="2021-11-21T18:25:35.178" v="221" actId="1076"/>
          <ac:picMkLst>
            <pc:docMk/>
            <pc:sldMk cId="0" sldId="279"/>
            <ac:picMk id="16" creationId="{6D403685-CBA4-4E5F-9B04-4016D7A68F8D}"/>
          </ac:picMkLst>
        </pc:picChg>
      </pc:sldChg>
      <pc:sldChg chg="addSp delSp modSp mod">
        <pc:chgData name="Greg VENET" userId="4537ebf2a503e321" providerId="LiveId" clId="{C18B9BDF-4CF1-4A24-8609-873734AFF16F}" dt="2021-11-21T18:18:39.355" v="191" actId="1076"/>
        <pc:sldMkLst>
          <pc:docMk/>
          <pc:sldMk cId="0" sldId="280"/>
        </pc:sldMkLst>
        <pc:spChg chg="del mod">
          <ac:chgData name="Greg VENET" userId="4537ebf2a503e321" providerId="LiveId" clId="{C18B9BDF-4CF1-4A24-8609-873734AFF16F}" dt="2021-11-21T18:17:53.954" v="187" actId="478"/>
          <ac:spMkLst>
            <pc:docMk/>
            <pc:sldMk cId="0" sldId="280"/>
            <ac:spMk id="2" creationId="{45A89FAF-7A84-4014-9B62-F655BF10F34D}"/>
          </ac:spMkLst>
        </pc:spChg>
        <pc:spChg chg="add del mod">
          <ac:chgData name="Greg VENET" userId="4537ebf2a503e321" providerId="LiveId" clId="{C18B9BDF-4CF1-4A24-8609-873734AFF16F}" dt="2021-11-21T18:17:56.871" v="188" actId="478"/>
          <ac:spMkLst>
            <pc:docMk/>
            <pc:sldMk cId="0" sldId="280"/>
            <ac:spMk id="20" creationId="{4033007F-B87B-4361-9796-39C86EFC9EFD}"/>
          </ac:spMkLst>
        </pc:spChg>
        <pc:spChg chg="add mod">
          <ac:chgData name="Greg VENET" userId="4537ebf2a503e321" providerId="LiveId" clId="{C18B9BDF-4CF1-4A24-8609-873734AFF16F}" dt="2021-11-21T18:18:39.355" v="191" actId="1076"/>
          <ac:spMkLst>
            <pc:docMk/>
            <pc:sldMk cId="0" sldId="280"/>
            <ac:spMk id="21" creationId="{59FA6F42-67DE-4880-AF8E-68095916D593}"/>
          </ac:spMkLst>
        </pc:spChg>
        <pc:picChg chg="del">
          <ac:chgData name="Greg VENET" userId="4537ebf2a503e321" providerId="LiveId" clId="{C18B9BDF-4CF1-4A24-8609-873734AFF16F}" dt="2021-11-21T18:17:53.954" v="187" actId="478"/>
          <ac:picMkLst>
            <pc:docMk/>
            <pc:sldMk cId="0" sldId="280"/>
            <ac:picMk id="4" creationId="{5199F530-9371-44D1-8ACC-9F25056B38C6}"/>
          </ac:picMkLst>
        </pc:picChg>
        <pc:picChg chg="del">
          <ac:chgData name="Greg VENET" userId="4537ebf2a503e321" providerId="LiveId" clId="{C18B9BDF-4CF1-4A24-8609-873734AFF16F}" dt="2021-11-21T18:17:53.954" v="187" actId="478"/>
          <ac:picMkLst>
            <pc:docMk/>
            <pc:sldMk cId="0" sldId="280"/>
            <ac:picMk id="5" creationId="{7EE29CB0-0C39-4710-90F9-1646BA8B34CE}"/>
          </ac:picMkLst>
        </pc:picChg>
        <pc:picChg chg="add mod">
          <ac:chgData name="Greg VENET" userId="4537ebf2a503e321" providerId="LiveId" clId="{C18B9BDF-4CF1-4A24-8609-873734AFF16F}" dt="2021-11-21T18:18:39.355" v="191" actId="1076"/>
          <ac:picMkLst>
            <pc:docMk/>
            <pc:sldMk cId="0" sldId="280"/>
            <ac:picMk id="22" creationId="{FA6E072A-C9C3-4A86-B1DD-29A320646EC4}"/>
          </ac:picMkLst>
        </pc:picChg>
        <pc:picChg chg="add mod">
          <ac:chgData name="Greg VENET" userId="4537ebf2a503e321" providerId="LiveId" clId="{C18B9BDF-4CF1-4A24-8609-873734AFF16F}" dt="2021-11-21T18:18:39.355" v="191" actId="1076"/>
          <ac:picMkLst>
            <pc:docMk/>
            <pc:sldMk cId="0" sldId="280"/>
            <ac:picMk id="23" creationId="{592C0D81-7F10-4191-BDF8-48D5E267191C}"/>
          </ac:picMkLst>
        </pc:picChg>
      </pc:sldChg>
      <pc:sldChg chg="addSp delSp modSp mod">
        <pc:chgData name="Greg VENET" userId="4537ebf2a503e321" providerId="LiveId" clId="{C18B9BDF-4CF1-4A24-8609-873734AFF16F}" dt="2021-11-21T18:26:07.442" v="225" actId="1076"/>
        <pc:sldMkLst>
          <pc:docMk/>
          <pc:sldMk cId="0" sldId="281"/>
        </pc:sldMkLst>
        <pc:spChg chg="del mod">
          <ac:chgData name="Greg VENET" userId="4537ebf2a503e321" providerId="LiveId" clId="{C18B9BDF-4CF1-4A24-8609-873734AFF16F}" dt="2021-11-21T18:25:47.567" v="222" actId="478"/>
          <ac:spMkLst>
            <pc:docMk/>
            <pc:sldMk cId="0" sldId="281"/>
            <ac:spMk id="2" creationId="{82867B22-D523-4A7C-8818-C9F1A29D71A3}"/>
          </ac:spMkLst>
        </pc:spChg>
        <pc:spChg chg="add del mod">
          <ac:chgData name="Greg VENET" userId="4537ebf2a503e321" providerId="LiveId" clId="{C18B9BDF-4CF1-4A24-8609-873734AFF16F}" dt="2021-11-21T18:25:50.717" v="223" actId="478"/>
          <ac:spMkLst>
            <pc:docMk/>
            <pc:sldMk cId="0" sldId="281"/>
            <ac:spMk id="10" creationId="{00399A35-8C05-47DF-9876-181812DA55CE}"/>
          </ac:spMkLst>
        </pc:spChg>
        <pc:spChg chg="add mod">
          <ac:chgData name="Greg VENET" userId="4537ebf2a503e321" providerId="LiveId" clId="{C18B9BDF-4CF1-4A24-8609-873734AFF16F}" dt="2021-11-21T18:26:07.442" v="225" actId="1076"/>
          <ac:spMkLst>
            <pc:docMk/>
            <pc:sldMk cId="0" sldId="281"/>
            <ac:spMk id="11" creationId="{847E8359-C969-4A89-AAF0-36F2A63A2F74}"/>
          </ac:spMkLst>
        </pc:spChg>
        <pc:picChg chg="del">
          <ac:chgData name="Greg VENET" userId="4537ebf2a503e321" providerId="LiveId" clId="{C18B9BDF-4CF1-4A24-8609-873734AFF16F}" dt="2021-11-21T18:25:47.567" v="222" actId="478"/>
          <ac:picMkLst>
            <pc:docMk/>
            <pc:sldMk cId="0" sldId="281"/>
            <ac:picMk id="3" creationId="{76C306A0-C573-4930-BF0D-E8EA49DBD1E1}"/>
          </ac:picMkLst>
        </pc:picChg>
        <pc:picChg chg="del">
          <ac:chgData name="Greg VENET" userId="4537ebf2a503e321" providerId="LiveId" clId="{C18B9BDF-4CF1-4A24-8609-873734AFF16F}" dt="2021-11-21T18:25:47.567" v="222" actId="478"/>
          <ac:picMkLst>
            <pc:docMk/>
            <pc:sldMk cId="0" sldId="281"/>
            <ac:picMk id="4" creationId="{62A1B800-9C74-4C7D-8FE3-22D8FB66BA8C}"/>
          </ac:picMkLst>
        </pc:picChg>
        <pc:picChg chg="add mod">
          <ac:chgData name="Greg VENET" userId="4537ebf2a503e321" providerId="LiveId" clId="{C18B9BDF-4CF1-4A24-8609-873734AFF16F}" dt="2021-11-21T18:26:07.442" v="225" actId="1076"/>
          <ac:picMkLst>
            <pc:docMk/>
            <pc:sldMk cId="0" sldId="281"/>
            <ac:picMk id="12" creationId="{030611BE-A02B-42D8-8C2A-CED60975E2CB}"/>
          </ac:picMkLst>
        </pc:picChg>
        <pc:picChg chg="add mod">
          <ac:chgData name="Greg VENET" userId="4537ebf2a503e321" providerId="LiveId" clId="{C18B9BDF-4CF1-4A24-8609-873734AFF16F}" dt="2021-11-21T18:26:07.442" v="225" actId="1076"/>
          <ac:picMkLst>
            <pc:docMk/>
            <pc:sldMk cId="0" sldId="281"/>
            <ac:picMk id="13" creationId="{7F198077-873D-4496-947F-B75C4E1AFB7E}"/>
          </ac:picMkLst>
        </pc:picChg>
      </pc:sldChg>
      <pc:sldChg chg="addSp delSp modSp mod">
        <pc:chgData name="Greg VENET" userId="4537ebf2a503e321" providerId="LiveId" clId="{C18B9BDF-4CF1-4A24-8609-873734AFF16F}" dt="2021-11-21T18:25:04.612" v="217" actId="1076"/>
        <pc:sldMkLst>
          <pc:docMk/>
          <pc:sldMk cId="0" sldId="282"/>
        </pc:sldMkLst>
        <pc:spChg chg="del mod">
          <ac:chgData name="Greg VENET" userId="4537ebf2a503e321" providerId="LiveId" clId="{C18B9BDF-4CF1-4A24-8609-873734AFF16F}" dt="2021-11-21T18:24:45.583" v="214" actId="478"/>
          <ac:spMkLst>
            <pc:docMk/>
            <pc:sldMk cId="0" sldId="282"/>
            <ac:spMk id="2" creationId="{3D5A4C76-7397-4A77-ACB2-3BC14721D5E0}"/>
          </ac:spMkLst>
        </pc:spChg>
        <pc:spChg chg="add del mod">
          <ac:chgData name="Greg VENET" userId="4537ebf2a503e321" providerId="LiveId" clId="{C18B9BDF-4CF1-4A24-8609-873734AFF16F}" dt="2021-11-21T18:24:51.205" v="215" actId="478"/>
          <ac:spMkLst>
            <pc:docMk/>
            <pc:sldMk cId="0" sldId="282"/>
            <ac:spMk id="13" creationId="{836DC1F2-F1FD-4005-8B3A-227D67661538}"/>
          </ac:spMkLst>
        </pc:spChg>
        <pc:spChg chg="add mod">
          <ac:chgData name="Greg VENET" userId="4537ebf2a503e321" providerId="LiveId" clId="{C18B9BDF-4CF1-4A24-8609-873734AFF16F}" dt="2021-11-21T18:25:04.612" v="217" actId="1076"/>
          <ac:spMkLst>
            <pc:docMk/>
            <pc:sldMk cId="0" sldId="282"/>
            <ac:spMk id="14" creationId="{0697A990-BF98-4721-BD8D-0E50392DC329}"/>
          </ac:spMkLst>
        </pc:spChg>
        <pc:picChg chg="del">
          <ac:chgData name="Greg VENET" userId="4537ebf2a503e321" providerId="LiveId" clId="{C18B9BDF-4CF1-4A24-8609-873734AFF16F}" dt="2021-11-21T18:24:45.583" v="214" actId="478"/>
          <ac:picMkLst>
            <pc:docMk/>
            <pc:sldMk cId="0" sldId="282"/>
            <ac:picMk id="3" creationId="{681D6F57-DB13-4B4B-B055-759B7CD4EA54}"/>
          </ac:picMkLst>
        </pc:picChg>
        <pc:picChg chg="del">
          <ac:chgData name="Greg VENET" userId="4537ebf2a503e321" providerId="LiveId" clId="{C18B9BDF-4CF1-4A24-8609-873734AFF16F}" dt="2021-11-21T18:24:45.583" v="214" actId="478"/>
          <ac:picMkLst>
            <pc:docMk/>
            <pc:sldMk cId="0" sldId="282"/>
            <ac:picMk id="4" creationId="{9A0332BC-207B-47AA-AF28-0B581418CF3B}"/>
          </ac:picMkLst>
        </pc:picChg>
        <pc:picChg chg="add mod">
          <ac:chgData name="Greg VENET" userId="4537ebf2a503e321" providerId="LiveId" clId="{C18B9BDF-4CF1-4A24-8609-873734AFF16F}" dt="2021-11-21T18:25:04.612" v="217" actId="1076"/>
          <ac:picMkLst>
            <pc:docMk/>
            <pc:sldMk cId="0" sldId="282"/>
            <ac:picMk id="15" creationId="{5FA58DFB-E964-465E-A3AD-3939F0F33035}"/>
          </ac:picMkLst>
        </pc:picChg>
        <pc:picChg chg="add mod">
          <ac:chgData name="Greg VENET" userId="4537ebf2a503e321" providerId="LiveId" clId="{C18B9BDF-4CF1-4A24-8609-873734AFF16F}" dt="2021-11-21T18:25:04.612" v="217" actId="1076"/>
          <ac:picMkLst>
            <pc:docMk/>
            <pc:sldMk cId="0" sldId="282"/>
            <ac:picMk id="16" creationId="{D90F4C92-641C-4A46-A833-A300FF779A36}"/>
          </ac:picMkLst>
        </pc:picChg>
      </pc:sldChg>
      <pc:sldChg chg="addSp delSp modSp mod">
        <pc:chgData name="Greg VENET" userId="4537ebf2a503e321" providerId="LiveId" clId="{C18B9BDF-4CF1-4A24-8609-873734AFF16F}" dt="2021-11-21T18:27:12.499" v="233" actId="1076"/>
        <pc:sldMkLst>
          <pc:docMk/>
          <pc:sldMk cId="0" sldId="283"/>
        </pc:sldMkLst>
        <pc:spChg chg="del mod">
          <ac:chgData name="Greg VENET" userId="4537ebf2a503e321" providerId="LiveId" clId="{C18B9BDF-4CF1-4A24-8609-873734AFF16F}" dt="2021-11-21T18:26:56.536" v="230" actId="478"/>
          <ac:spMkLst>
            <pc:docMk/>
            <pc:sldMk cId="0" sldId="283"/>
            <ac:spMk id="2" creationId="{53F0E03A-C7A0-48A2-A680-0492B0F4A9CD}"/>
          </ac:spMkLst>
        </pc:spChg>
        <pc:spChg chg="add del mod">
          <ac:chgData name="Greg VENET" userId="4537ebf2a503e321" providerId="LiveId" clId="{C18B9BDF-4CF1-4A24-8609-873734AFF16F}" dt="2021-11-21T18:27:00.468" v="231" actId="478"/>
          <ac:spMkLst>
            <pc:docMk/>
            <pc:sldMk cId="0" sldId="283"/>
            <ac:spMk id="14" creationId="{797EEDA9-0475-41B8-AAE7-B9CA2E464D15}"/>
          </ac:spMkLst>
        </pc:spChg>
        <pc:spChg chg="add mod">
          <ac:chgData name="Greg VENET" userId="4537ebf2a503e321" providerId="LiveId" clId="{C18B9BDF-4CF1-4A24-8609-873734AFF16F}" dt="2021-11-21T18:27:12.499" v="233" actId="1076"/>
          <ac:spMkLst>
            <pc:docMk/>
            <pc:sldMk cId="0" sldId="283"/>
            <ac:spMk id="15" creationId="{5BBB66F0-A1E2-4AD9-9680-8C3367DBCB85}"/>
          </ac:spMkLst>
        </pc:spChg>
        <pc:picChg chg="del">
          <ac:chgData name="Greg VENET" userId="4537ebf2a503e321" providerId="LiveId" clId="{C18B9BDF-4CF1-4A24-8609-873734AFF16F}" dt="2021-11-21T18:26:56.536" v="230" actId="478"/>
          <ac:picMkLst>
            <pc:docMk/>
            <pc:sldMk cId="0" sldId="283"/>
            <ac:picMk id="3" creationId="{6BBB575F-3332-4C75-B41B-CD43AFED7C4A}"/>
          </ac:picMkLst>
        </pc:picChg>
        <pc:picChg chg="del">
          <ac:chgData name="Greg VENET" userId="4537ebf2a503e321" providerId="LiveId" clId="{C18B9BDF-4CF1-4A24-8609-873734AFF16F}" dt="2021-11-21T18:26:56.536" v="230" actId="478"/>
          <ac:picMkLst>
            <pc:docMk/>
            <pc:sldMk cId="0" sldId="283"/>
            <ac:picMk id="4" creationId="{64CC0950-B44A-4320-90E6-87E6D3D8EBEE}"/>
          </ac:picMkLst>
        </pc:picChg>
        <pc:picChg chg="add mod">
          <ac:chgData name="Greg VENET" userId="4537ebf2a503e321" providerId="LiveId" clId="{C18B9BDF-4CF1-4A24-8609-873734AFF16F}" dt="2021-11-21T18:27:12.499" v="233" actId="1076"/>
          <ac:picMkLst>
            <pc:docMk/>
            <pc:sldMk cId="0" sldId="283"/>
            <ac:picMk id="16" creationId="{79A671BB-30A8-40CC-87F1-8F3CDB74F4AC}"/>
          </ac:picMkLst>
        </pc:picChg>
        <pc:picChg chg="add mod">
          <ac:chgData name="Greg VENET" userId="4537ebf2a503e321" providerId="LiveId" clId="{C18B9BDF-4CF1-4A24-8609-873734AFF16F}" dt="2021-11-21T18:27:12.499" v="233" actId="1076"/>
          <ac:picMkLst>
            <pc:docMk/>
            <pc:sldMk cId="0" sldId="283"/>
            <ac:picMk id="17" creationId="{DE459B28-7FDF-4981-8037-4D97E4ACEE13}"/>
          </ac:picMkLst>
        </pc:picChg>
      </pc:sldChg>
      <pc:sldChg chg="addSp delSp modSp mod">
        <pc:chgData name="Greg VENET" userId="4537ebf2a503e321" providerId="LiveId" clId="{C18B9BDF-4CF1-4A24-8609-873734AFF16F}" dt="2021-11-21T18:28:11.988" v="240" actId="1076"/>
        <pc:sldMkLst>
          <pc:docMk/>
          <pc:sldMk cId="0" sldId="284"/>
        </pc:sldMkLst>
        <pc:spChg chg="del mod">
          <ac:chgData name="Greg VENET" userId="4537ebf2a503e321" providerId="LiveId" clId="{C18B9BDF-4CF1-4A24-8609-873734AFF16F}" dt="2021-11-21T18:27:23.423" v="234" actId="478"/>
          <ac:spMkLst>
            <pc:docMk/>
            <pc:sldMk cId="0" sldId="284"/>
            <ac:spMk id="2" creationId="{29E4559C-03FB-4C3E-AD7C-954CED6F8833}"/>
          </ac:spMkLst>
        </pc:spChg>
        <pc:spChg chg="mod">
          <ac:chgData name="Greg VENET" userId="4537ebf2a503e321" providerId="LiveId" clId="{C18B9BDF-4CF1-4A24-8609-873734AFF16F}" dt="2021-11-21T18:27:54.709" v="239" actId="1076"/>
          <ac:spMkLst>
            <pc:docMk/>
            <pc:sldMk cId="0" sldId="284"/>
            <ac:spMk id="5" creationId="{B4BF6C07-870C-4237-9F42-BDD0B83CC956}"/>
          </ac:spMkLst>
        </pc:spChg>
        <pc:spChg chg="add del mod">
          <ac:chgData name="Greg VENET" userId="4537ebf2a503e321" providerId="LiveId" clId="{C18B9BDF-4CF1-4A24-8609-873734AFF16F}" dt="2021-11-21T18:27:26.453" v="235" actId="478"/>
          <ac:spMkLst>
            <pc:docMk/>
            <pc:sldMk cId="0" sldId="284"/>
            <ac:spMk id="12" creationId="{CF305E06-B083-48AE-B7AC-A8CE77D4C926}"/>
          </ac:spMkLst>
        </pc:spChg>
        <pc:spChg chg="add mod">
          <ac:chgData name="Greg VENET" userId="4537ebf2a503e321" providerId="LiveId" clId="{C18B9BDF-4CF1-4A24-8609-873734AFF16F}" dt="2021-11-21T18:28:11.988" v="240" actId="1076"/>
          <ac:spMkLst>
            <pc:docMk/>
            <pc:sldMk cId="0" sldId="284"/>
            <ac:spMk id="13" creationId="{211810FA-DCF4-4D01-9647-29DC66EF6082}"/>
          </ac:spMkLst>
        </pc:spChg>
        <pc:picChg chg="del">
          <ac:chgData name="Greg VENET" userId="4537ebf2a503e321" providerId="LiveId" clId="{C18B9BDF-4CF1-4A24-8609-873734AFF16F}" dt="2021-11-21T18:27:23.423" v="234" actId="478"/>
          <ac:picMkLst>
            <pc:docMk/>
            <pc:sldMk cId="0" sldId="284"/>
            <ac:picMk id="3" creationId="{5479E905-F5B8-4837-B197-C23E4BAD1B78}"/>
          </ac:picMkLst>
        </pc:picChg>
        <pc:picChg chg="del">
          <ac:chgData name="Greg VENET" userId="4537ebf2a503e321" providerId="LiveId" clId="{C18B9BDF-4CF1-4A24-8609-873734AFF16F}" dt="2021-11-21T18:27:23.423" v="234" actId="478"/>
          <ac:picMkLst>
            <pc:docMk/>
            <pc:sldMk cId="0" sldId="284"/>
            <ac:picMk id="4" creationId="{110CC153-AF05-4C4D-834E-F70E0705E13A}"/>
          </ac:picMkLst>
        </pc:picChg>
        <pc:picChg chg="add mod">
          <ac:chgData name="Greg VENET" userId="4537ebf2a503e321" providerId="LiveId" clId="{C18B9BDF-4CF1-4A24-8609-873734AFF16F}" dt="2021-11-21T18:28:11.988" v="240" actId="1076"/>
          <ac:picMkLst>
            <pc:docMk/>
            <pc:sldMk cId="0" sldId="284"/>
            <ac:picMk id="14" creationId="{CC0BDB2B-779F-4256-BD59-B56DC99B858F}"/>
          </ac:picMkLst>
        </pc:picChg>
        <pc:picChg chg="add mod">
          <ac:chgData name="Greg VENET" userId="4537ebf2a503e321" providerId="LiveId" clId="{C18B9BDF-4CF1-4A24-8609-873734AFF16F}" dt="2021-11-21T18:28:11.988" v="240" actId="1076"/>
          <ac:picMkLst>
            <pc:docMk/>
            <pc:sldMk cId="0" sldId="284"/>
            <ac:picMk id="15" creationId="{2A190E07-C90F-49C3-B29A-612C5FDF064F}"/>
          </ac:picMkLst>
        </pc:picChg>
      </pc:sldChg>
      <pc:sldChg chg="addSp delSp modSp mod">
        <pc:chgData name="Greg VENET" userId="4537ebf2a503e321" providerId="LiveId" clId="{C18B9BDF-4CF1-4A24-8609-873734AFF16F}" dt="2021-11-21T19:12:03.324" v="359" actId="20577"/>
        <pc:sldMkLst>
          <pc:docMk/>
          <pc:sldMk cId="0" sldId="285"/>
        </pc:sldMkLst>
        <pc:spChg chg="del mod">
          <ac:chgData name="Greg VENET" userId="4537ebf2a503e321" providerId="LiveId" clId="{C18B9BDF-4CF1-4A24-8609-873734AFF16F}" dt="2021-11-21T18:22:21.136" v="200" actId="478"/>
          <ac:spMkLst>
            <pc:docMk/>
            <pc:sldMk cId="0" sldId="285"/>
            <ac:spMk id="2" creationId="{C9CCEA52-1359-4E67-9E9F-998D8CE0FABA}"/>
          </ac:spMkLst>
        </pc:spChg>
        <pc:spChg chg="mod">
          <ac:chgData name="Greg VENET" userId="4537ebf2a503e321" providerId="LiveId" clId="{C18B9BDF-4CF1-4A24-8609-873734AFF16F}" dt="2021-11-21T18:23:39.458" v="207" actId="1076"/>
          <ac:spMkLst>
            <pc:docMk/>
            <pc:sldMk cId="0" sldId="285"/>
            <ac:spMk id="5" creationId="{F43BBCC2-99CB-492D-A5D5-B7B9EA86D453}"/>
          </ac:spMkLst>
        </pc:spChg>
        <pc:spChg chg="mod">
          <ac:chgData name="Greg VENET" userId="4537ebf2a503e321" providerId="LiveId" clId="{C18B9BDF-4CF1-4A24-8609-873734AFF16F}" dt="2021-11-21T19:12:03.324" v="359" actId="20577"/>
          <ac:spMkLst>
            <pc:docMk/>
            <pc:sldMk cId="0" sldId="285"/>
            <ac:spMk id="6" creationId="{89762A44-2244-4933-9010-5D8605F50C2F}"/>
          </ac:spMkLst>
        </pc:spChg>
        <pc:spChg chg="add del mod">
          <ac:chgData name="Greg VENET" userId="4537ebf2a503e321" providerId="LiveId" clId="{C18B9BDF-4CF1-4A24-8609-873734AFF16F}" dt="2021-11-21T18:22:24.174" v="201" actId="478"/>
          <ac:spMkLst>
            <pc:docMk/>
            <pc:sldMk cId="0" sldId="285"/>
            <ac:spMk id="10" creationId="{05A07770-1352-49C4-A5DC-4C47E83848C2}"/>
          </ac:spMkLst>
        </pc:spChg>
        <pc:spChg chg="add mod">
          <ac:chgData name="Greg VENET" userId="4537ebf2a503e321" providerId="LiveId" clId="{C18B9BDF-4CF1-4A24-8609-873734AFF16F}" dt="2021-11-21T18:22:52.469" v="204" actId="1076"/>
          <ac:spMkLst>
            <pc:docMk/>
            <pc:sldMk cId="0" sldId="285"/>
            <ac:spMk id="11" creationId="{34085BA2-65F4-4C97-B255-93B06790B92A}"/>
          </ac:spMkLst>
        </pc:spChg>
        <pc:picChg chg="del">
          <ac:chgData name="Greg VENET" userId="4537ebf2a503e321" providerId="LiveId" clId="{C18B9BDF-4CF1-4A24-8609-873734AFF16F}" dt="2021-11-21T18:22:21.136" v="200" actId="478"/>
          <ac:picMkLst>
            <pc:docMk/>
            <pc:sldMk cId="0" sldId="285"/>
            <ac:picMk id="3" creationId="{0DA88E54-FD58-4C47-ADEA-4A41789B5B3C}"/>
          </ac:picMkLst>
        </pc:picChg>
        <pc:picChg chg="del">
          <ac:chgData name="Greg VENET" userId="4537ebf2a503e321" providerId="LiveId" clId="{C18B9BDF-4CF1-4A24-8609-873734AFF16F}" dt="2021-11-21T18:22:21.136" v="200" actId="478"/>
          <ac:picMkLst>
            <pc:docMk/>
            <pc:sldMk cId="0" sldId="285"/>
            <ac:picMk id="4" creationId="{CFBC8DFF-9687-411F-AACA-5F6CCFA8A60A}"/>
          </ac:picMkLst>
        </pc:picChg>
        <pc:picChg chg="add mod">
          <ac:chgData name="Greg VENET" userId="4537ebf2a503e321" providerId="LiveId" clId="{C18B9BDF-4CF1-4A24-8609-873734AFF16F}" dt="2021-11-21T18:22:52.469" v="204" actId="1076"/>
          <ac:picMkLst>
            <pc:docMk/>
            <pc:sldMk cId="0" sldId="285"/>
            <ac:picMk id="12" creationId="{A0BA5095-1B48-48A0-84C7-B01BB9D3123C}"/>
          </ac:picMkLst>
        </pc:picChg>
        <pc:picChg chg="add mod">
          <ac:chgData name="Greg VENET" userId="4537ebf2a503e321" providerId="LiveId" clId="{C18B9BDF-4CF1-4A24-8609-873734AFF16F}" dt="2021-11-21T18:22:52.469" v="204" actId="1076"/>
          <ac:picMkLst>
            <pc:docMk/>
            <pc:sldMk cId="0" sldId="285"/>
            <ac:picMk id="13" creationId="{DE24A582-F5A2-4F7D-BE50-5B3DA1135D96}"/>
          </ac:picMkLst>
        </pc:picChg>
      </pc:sldChg>
      <pc:sldChg chg="addSp delSp modSp mod">
        <pc:chgData name="Greg VENET" userId="4537ebf2a503e321" providerId="LiveId" clId="{C18B9BDF-4CF1-4A24-8609-873734AFF16F}" dt="2021-11-21T18:26:46.187" v="229" actId="1076"/>
        <pc:sldMkLst>
          <pc:docMk/>
          <pc:sldMk cId="0" sldId="286"/>
        </pc:sldMkLst>
        <pc:spChg chg="del mod">
          <ac:chgData name="Greg VENET" userId="4537ebf2a503e321" providerId="LiveId" clId="{C18B9BDF-4CF1-4A24-8609-873734AFF16F}" dt="2021-11-21T18:26:26.383" v="226" actId="478"/>
          <ac:spMkLst>
            <pc:docMk/>
            <pc:sldMk cId="0" sldId="286"/>
            <ac:spMk id="2" creationId="{F9CA26D4-6A13-4A72-BFF4-412EE2997665}"/>
          </ac:spMkLst>
        </pc:spChg>
        <pc:spChg chg="add del mod">
          <ac:chgData name="Greg VENET" userId="4537ebf2a503e321" providerId="LiveId" clId="{C18B9BDF-4CF1-4A24-8609-873734AFF16F}" dt="2021-11-21T18:26:30.093" v="227" actId="478"/>
          <ac:spMkLst>
            <pc:docMk/>
            <pc:sldMk cId="0" sldId="286"/>
            <ac:spMk id="13" creationId="{726EF4C6-2570-44D7-84FD-A33FFA2081EA}"/>
          </ac:spMkLst>
        </pc:spChg>
        <pc:spChg chg="add mod">
          <ac:chgData name="Greg VENET" userId="4537ebf2a503e321" providerId="LiveId" clId="{C18B9BDF-4CF1-4A24-8609-873734AFF16F}" dt="2021-11-21T18:26:46.187" v="229" actId="1076"/>
          <ac:spMkLst>
            <pc:docMk/>
            <pc:sldMk cId="0" sldId="286"/>
            <ac:spMk id="14" creationId="{26B3697E-AA06-4D3B-B9FE-C09D56B17FBD}"/>
          </ac:spMkLst>
        </pc:spChg>
        <pc:picChg chg="del">
          <ac:chgData name="Greg VENET" userId="4537ebf2a503e321" providerId="LiveId" clId="{C18B9BDF-4CF1-4A24-8609-873734AFF16F}" dt="2021-11-21T18:26:26.383" v="226" actId="478"/>
          <ac:picMkLst>
            <pc:docMk/>
            <pc:sldMk cId="0" sldId="286"/>
            <ac:picMk id="3" creationId="{7EB6BA19-AFD0-4D7E-A8DB-A92506D850B9}"/>
          </ac:picMkLst>
        </pc:picChg>
        <pc:picChg chg="del">
          <ac:chgData name="Greg VENET" userId="4537ebf2a503e321" providerId="LiveId" clId="{C18B9BDF-4CF1-4A24-8609-873734AFF16F}" dt="2021-11-21T18:26:26.383" v="226" actId="478"/>
          <ac:picMkLst>
            <pc:docMk/>
            <pc:sldMk cId="0" sldId="286"/>
            <ac:picMk id="4" creationId="{22D343D6-FA5C-4EA3-8950-3A9A2FAEC6B6}"/>
          </ac:picMkLst>
        </pc:picChg>
        <pc:picChg chg="add mod">
          <ac:chgData name="Greg VENET" userId="4537ebf2a503e321" providerId="LiveId" clId="{C18B9BDF-4CF1-4A24-8609-873734AFF16F}" dt="2021-11-21T18:26:46.187" v="229" actId="1076"/>
          <ac:picMkLst>
            <pc:docMk/>
            <pc:sldMk cId="0" sldId="286"/>
            <ac:picMk id="15" creationId="{5DAEC738-2C89-4EDB-A0BE-F2BF62E7BAC8}"/>
          </ac:picMkLst>
        </pc:picChg>
        <pc:picChg chg="add mod">
          <ac:chgData name="Greg VENET" userId="4537ebf2a503e321" providerId="LiveId" clId="{C18B9BDF-4CF1-4A24-8609-873734AFF16F}" dt="2021-11-21T18:26:46.187" v="229" actId="1076"/>
          <ac:picMkLst>
            <pc:docMk/>
            <pc:sldMk cId="0" sldId="286"/>
            <ac:picMk id="16" creationId="{8C2AF373-6429-44D2-8CF2-A57CA8E250FC}"/>
          </ac:picMkLst>
        </pc:picChg>
      </pc:sldChg>
      <pc:sldChg chg="addSp delSp modSp mod modTransition delAnim modAnim">
        <pc:chgData name="Greg VENET" userId="4537ebf2a503e321" providerId="LiveId" clId="{C18B9BDF-4CF1-4A24-8609-873734AFF16F}" dt="2021-11-21T18:57:16.643" v="320"/>
        <pc:sldMkLst>
          <pc:docMk/>
          <pc:sldMk cId="0" sldId="287"/>
        </pc:sldMkLst>
        <pc:spChg chg="del mod">
          <ac:chgData name="Greg VENET" userId="4537ebf2a503e321" providerId="LiveId" clId="{C18B9BDF-4CF1-4A24-8609-873734AFF16F}" dt="2021-11-21T18:28:21.043" v="241" actId="478"/>
          <ac:spMkLst>
            <pc:docMk/>
            <pc:sldMk cId="0" sldId="287"/>
            <ac:spMk id="2" creationId="{7D9D3950-887C-4527-BA4E-703F1F6BBBE6}"/>
          </ac:spMkLst>
        </pc:spChg>
        <pc:spChg chg="del mod">
          <ac:chgData name="Greg VENET" userId="4537ebf2a503e321" providerId="LiveId" clId="{C18B9BDF-4CF1-4A24-8609-873734AFF16F}" dt="2021-11-21T17:42:00.967" v="33"/>
          <ac:spMkLst>
            <pc:docMk/>
            <pc:sldMk cId="0" sldId="287"/>
            <ac:spMk id="6" creationId="{26667993-CD7B-4488-96FE-19B229265DBB}"/>
          </ac:spMkLst>
        </pc:spChg>
        <pc:spChg chg="add mod">
          <ac:chgData name="Greg VENET" userId="4537ebf2a503e321" providerId="LiveId" clId="{C18B9BDF-4CF1-4A24-8609-873734AFF16F}" dt="2021-11-21T18:31:21.931" v="253" actId="1076"/>
          <ac:spMkLst>
            <pc:docMk/>
            <pc:sldMk cId="0" sldId="287"/>
            <ac:spMk id="7" creationId="{4C75B4DD-61DE-46C2-816B-B0CF8A03706C}"/>
          </ac:spMkLst>
        </pc:spChg>
        <pc:spChg chg="add del mod">
          <ac:chgData name="Greg VENET" userId="4537ebf2a503e321" providerId="LiveId" clId="{C18B9BDF-4CF1-4A24-8609-873734AFF16F}" dt="2021-11-21T18:28:23.716" v="242" actId="478"/>
          <ac:spMkLst>
            <pc:docMk/>
            <pc:sldMk cId="0" sldId="287"/>
            <ac:spMk id="9" creationId="{C1F23135-BC8C-4AC8-9FBB-4DC64686CDEA}"/>
          </ac:spMkLst>
        </pc:spChg>
        <pc:spChg chg="add mod">
          <ac:chgData name="Greg VENET" userId="4537ebf2a503e321" providerId="LiveId" clId="{C18B9BDF-4CF1-4A24-8609-873734AFF16F}" dt="2021-11-21T18:28:55.145" v="244" actId="1076"/>
          <ac:spMkLst>
            <pc:docMk/>
            <pc:sldMk cId="0" sldId="287"/>
            <ac:spMk id="10" creationId="{D9ED062C-F22A-42AB-9108-F7D392B26B92}"/>
          </ac:spMkLst>
        </pc:spChg>
        <pc:picChg chg="del">
          <ac:chgData name="Greg VENET" userId="4537ebf2a503e321" providerId="LiveId" clId="{C18B9BDF-4CF1-4A24-8609-873734AFF16F}" dt="2021-11-21T18:28:21.043" v="241" actId="478"/>
          <ac:picMkLst>
            <pc:docMk/>
            <pc:sldMk cId="0" sldId="287"/>
            <ac:picMk id="3" creationId="{3FF2D8B5-BFEB-4B90-8A4E-81F9AEAF6E60}"/>
          </ac:picMkLst>
        </pc:picChg>
        <pc:picChg chg="del">
          <ac:chgData name="Greg VENET" userId="4537ebf2a503e321" providerId="LiveId" clId="{C18B9BDF-4CF1-4A24-8609-873734AFF16F}" dt="2021-11-21T18:28:21.043" v="241" actId="478"/>
          <ac:picMkLst>
            <pc:docMk/>
            <pc:sldMk cId="0" sldId="287"/>
            <ac:picMk id="4" creationId="{0F0A6202-4AF7-40D5-AD37-A6AA32A3517A}"/>
          </ac:picMkLst>
        </pc:picChg>
        <pc:picChg chg="add mod">
          <ac:chgData name="Greg VENET" userId="4537ebf2a503e321" providerId="LiveId" clId="{C18B9BDF-4CF1-4A24-8609-873734AFF16F}" dt="2021-11-21T18:28:55.145" v="244" actId="1076"/>
          <ac:picMkLst>
            <pc:docMk/>
            <pc:sldMk cId="0" sldId="287"/>
            <ac:picMk id="11" creationId="{77B5C39E-D093-4F1B-BA4F-E3F20F2FCE9E}"/>
          </ac:picMkLst>
        </pc:picChg>
        <pc:picChg chg="add mod">
          <ac:chgData name="Greg VENET" userId="4537ebf2a503e321" providerId="LiveId" clId="{C18B9BDF-4CF1-4A24-8609-873734AFF16F}" dt="2021-11-21T18:28:55.145" v="244" actId="1076"/>
          <ac:picMkLst>
            <pc:docMk/>
            <pc:sldMk cId="0" sldId="287"/>
            <ac:picMk id="12" creationId="{5A391C1A-C87B-468F-A412-66754F9CE5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4DA90F3-5C2B-4826-8FC1-96D89F61CEA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Espace réservé de la date 2">
            <a:extLst>
              <a:ext uri="{FF2B5EF4-FFF2-40B4-BE49-F238E27FC236}">
                <a16:creationId xmlns:a16="http://schemas.microsoft.com/office/drawing/2014/main" id="{8C54B61C-43B9-4BF8-9A7F-F24AD8E3D03B}"/>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26ADC24E-4B36-481A-BC43-92083FBB6F5A}" type="datetime1">
              <a:rPr lang="fr-FR"/>
              <a:pPr lvl="0"/>
              <a:t>22/11/2021</a:t>
            </a:fld>
            <a:endParaRPr lang="fr-FR"/>
          </a:p>
        </p:txBody>
      </p:sp>
      <p:sp>
        <p:nvSpPr>
          <p:cNvPr id="4" name="Espace réservé de l'image des diapositives 3">
            <a:extLst>
              <a:ext uri="{FF2B5EF4-FFF2-40B4-BE49-F238E27FC236}">
                <a16:creationId xmlns:a16="http://schemas.microsoft.com/office/drawing/2014/main" id="{BA157882-A695-4673-B496-E7BD8E967CCA}"/>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Espace réservé des notes 4">
            <a:extLst>
              <a:ext uri="{FF2B5EF4-FFF2-40B4-BE49-F238E27FC236}">
                <a16:creationId xmlns:a16="http://schemas.microsoft.com/office/drawing/2014/main" id="{F463B75A-9109-4309-A6FB-204054C2458D}"/>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07AC8040-6DD9-4F12-8522-A4B4F0F4A634}"/>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Espace réservé du numéro de diapositive 6">
            <a:extLst>
              <a:ext uri="{FF2B5EF4-FFF2-40B4-BE49-F238E27FC236}">
                <a16:creationId xmlns:a16="http://schemas.microsoft.com/office/drawing/2014/main" id="{3E99BBE4-D4AB-4DD9-83C9-ABF97B8C05E0}"/>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ED1CBC64-58BE-4BF2-8270-E5500D076935}" type="slidenum">
              <a:t>‹N°›</a:t>
            </a:fld>
            <a:endParaRPr lang="fr-FR"/>
          </a:p>
        </p:txBody>
      </p:sp>
    </p:spTree>
    <p:extLst>
      <p:ext uri="{BB962C8B-B14F-4D97-AF65-F5344CB8AC3E}">
        <p14:creationId xmlns:p14="http://schemas.microsoft.com/office/powerpoint/2010/main" val="46982638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8C54EF3-6CC9-40D6-A552-D11F4EBC330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980702BA-9447-4805-BDBE-256C038DBDED}"/>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25A555C-52FF-4652-9630-9D32FDB8D0C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CB9AD42-C5AC-46B2-A4DA-6C41286D227B}" type="slidenum">
              <a:t>3</a:t>
            </a:fld>
            <a:endParaRPr lang="fr-FR"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6" descr="Celestia-R1---OverlayTitleHD.png">
            <a:extLst>
              <a:ext uri="{FF2B5EF4-FFF2-40B4-BE49-F238E27FC236}">
                <a16:creationId xmlns:a16="http://schemas.microsoft.com/office/drawing/2014/main" id="{E227DB3A-91AB-4C9C-8B49-03506B958B02}"/>
              </a:ext>
            </a:extLst>
          </p:cNvPr>
          <p:cNvPicPr>
            <a:picLocks noChangeAspect="1"/>
          </p:cNvPicPr>
          <p:nvPr/>
        </p:nvPicPr>
        <p:blipFill>
          <a:blip r:embed="rId3"/>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522B15A7-F452-4919-A769-CBB61F1C8561}"/>
              </a:ext>
            </a:extLst>
          </p:cNvPr>
          <p:cNvSpPr txBox="1">
            <a:spLocks noGrp="1"/>
          </p:cNvSpPr>
          <p:nvPr>
            <p:ph type="ctrTitle"/>
          </p:nvPr>
        </p:nvSpPr>
        <p:spPr>
          <a:xfrm>
            <a:off x="3962396" y="1964268"/>
            <a:ext cx="7197727" cy="2421468"/>
          </a:xfrm>
        </p:spPr>
        <p:txBody>
          <a:bodyPr anchor="b"/>
          <a:lstStyle>
            <a:lvl1pPr algn="r">
              <a:defRPr sz="4800"/>
            </a:lvl1pPr>
          </a:lstStyle>
          <a:p>
            <a:pPr lvl="0"/>
            <a:r>
              <a:rPr lang="fr-FR"/>
              <a:t>Modifiez le style du titre</a:t>
            </a:r>
            <a:endParaRPr lang="en-US"/>
          </a:p>
        </p:txBody>
      </p:sp>
      <p:sp>
        <p:nvSpPr>
          <p:cNvPr id="4" name="Subtitle 2">
            <a:extLst>
              <a:ext uri="{FF2B5EF4-FFF2-40B4-BE49-F238E27FC236}">
                <a16:creationId xmlns:a16="http://schemas.microsoft.com/office/drawing/2014/main" id="{5DFE923C-8A00-4172-B70D-82EE66B37101}"/>
              </a:ext>
            </a:extLst>
          </p:cNvPr>
          <p:cNvSpPr txBox="1">
            <a:spLocks noGrp="1"/>
          </p:cNvSpPr>
          <p:nvPr>
            <p:ph type="subTitle" idx="1"/>
          </p:nvPr>
        </p:nvSpPr>
        <p:spPr>
          <a:xfrm>
            <a:off x="3962396" y="4385727"/>
            <a:ext cx="7197727" cy="1405469"/>
          </a:xfrm>
        </p:spPr>
        <p:txBody>
          <a:bodyPr anchor="t"/>
          <a:lstStyle>
            <a:lvl1pPr marL="0" indent="0" algn="r">
              <a:buNone/>
              <a:defRPr cap="all"/>
            </a:lvl1pPr>
          </a:lstStyle>
          <a:p>
            <a:pPr lvl="0"/>
            <a:r>
              <a:rPr lang="fr-FR"/>
              <a:t>Modifiez le style des sous-titres du masque</a:t>
            </a:r>
            <a:endParaRPr lang="en-US"/>
          </a:p>
        </p:txBody>
      </p:sp>
      <p:sp>
        <p:nvSpPr>
          <p:cNvPr id="5" name="Date Placeholder 3">
            <a:extLst>
              <a:ext uri="{FF2B5EF4-FFF2-40B4-BE49-F238E27FC236}">
                <a16:creationId xmlns:a16="http://schemas.microsoft.com/office/drawing/2014/main" id="{F51DF7EF-9DEF-4809-BE14-9216520588EE}"/>
              </a:ext>
            </a:extLst>
          </p:cNvPr>
          <p:cNvSpPr txBox="1">
            <a:spLocks noGrp="1"/>
          </p:cNvSpPr>
          <p:nvPr>
            <p:ph type="dt" sz="half" idx="7"/>
          </p:nvPr>
        </p:nvSpPr>
        <p:spPr>
          <a:xfrm>
            <a:off x="8932554" y="5870576"/>
            <a:ext cx="1600200" cy="377820"/>
          </a:xfrm>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A047670B-CFFD-41E4-BDD4-0881DCA8D69D}"/>
              </a:ext>
            </a:extLst>
          </p:cNvPr>
          <p:cNvSpPr txBox="1">
            <a:spLocks noGrp="1"/>
          </p:cNvSpPr>
          <p:nvPr>
            <p:ph type="ftr" sz="quarter" idx="9"/>
          </p:nvPr>
        </p:nvSpPr>
        <p:spPr>
          <a:xfrm>
            <a:off x="3962396" y="5870576"/>
            <a:ext cx="4893960" cy="377820"/>
          </a:xfrm>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6D0542AF-DC4B-4956-8E5C-40D9616B8F8F}"/>
              </a:ext>
            </a:extLst>
          </p:cNvPr>
          <p:cNvSpPr txBox="1">
            <a:spLocks noGrp="1"/>
          </p:cNvSpPr>
          <p:nvPr>
            <p:ph type="sldNum" sz="quarter" idx="8"/>
          </p:nvPr>
        </p:nvSpPr>
        <p:spPr>
          <a:xfrm>
            <a:off x="10608960" y="5870576"/>
            <a:ext cx="551163" cy="377820"/>
          </a:xfrm>
        </p:spPr>
        <p:txBody>
          <a:bodyPr/>
          <a:lstStyle>
            <a:lvl1pPr>
              <a:defRPr/>
            </a:lvl1pPr>
          </a:lstStyle>
          <a:p>
            <a:pPr lvl="0"/>
            <a:fld id="{190B3367-FB47-4D1E-B9FA-0A23149CBF82}" type="slidenum">
              <a:t>‹N°›</a:t>
            </a:fld>
            <a:endParaRPr lang="en-US"/>
          </a:p>
        </p:txBody>
      </p:sp>
    </p:spTree>
    <p:extLst>
      <p:ext uri="{BB962C8B-B14F-4D97-AF65-F5344CB8AC3E}">
        <p14:creationId xmlns:p14="http://schemas.microsoft.com/office/powerpoint/2010/main" val="6261764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AFED1699-8C38-446D-B077-AC421D5CD71F}"/>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FF12F2CB-6138-4D40-8CB2-D95FFE952CC7}"/>
              </a:ext>
            </a:extLst>
          </p:cNvPr>
          <p:cNvSpPr txBox="1">
            <a:spLocks noGrp="1"/>
          </p:cNvSpPr>
          <p:nvPr>
            <p:ph type="title"/>
          </p:nvPr>
        </p:nvSpPr>
        <p:spPr>
          <a:xfrm>
            <a:off x="685800" y="4732861"/>
            <a:ext cx="10131423" cy="566735"/>
          </a:xfrm>
        </p:spPr>
        <p:txBody>
          <a:bodyPr anchor="b"/>
          <a:lstStyle>
            <a:lvl1pPr>
              <a:defRPr sz="2400"/>
            </a:lvl1pPr>
          </a:lstStyle>
          <a:p>
            <a:pPr lvl="0"/>
            <a:r>
              <a:rPr lang="fr-FR"/>
              <a:t>Modifiez le style du titre</a:t>
            </a:r>
            <a:endParaRPr lang="en-US"/>
          </a:p>
        </p:txBody>
      </p:sp>
      <p:sp>
        <p:nvSpPr>
          <p:cNvPr id="4" name="Picture Placeholder 2">
            <a:extLst>
              <a:ext uri="{FF2B5EF4-FFF2-40B4-BE49-F238E27FC236}">
                <a16:creationId xmlns:a16="http://schemas.microsoft.com/office/drawing/2014/main" id="{F82A8029-607E-4065-85A2-CA51968329F2}"/>
              </a:ext>
            </a:extLst>
          </p:cNvPr>
          <p:cNvSpPr txBox="1">
            <a:spLocks noGrp="1"/>
          </p:cNvSpPr>
          <p:nvPr>
            <p:ph type="pic" idx="4294967295"/>
          </p:nvPr>
        </p:nvSpPr>
        <p:spPr>
          <a:xfrm>
            <a:off x="1371600" y="932111"/>
            <a:ext cx="8759823" cy="3164976"/>
          </a:xfrm>
          <a:ln w="50804" cap="sq">
            <a:solidFill>
              <a:srgbClr val="FFFFFF"/>
            </a:solidFill>
            <a:prstDash val="solid"/>
            <a:miter/>
          </a:ln>
          <a:effectLst>
            <a:outerShdw dir="16200000" algn="tl">
              <a:srgbClr val="000000">
                <a:alpha val="43000"/>
              </a:srgbClr>
            </a:outerShdw>
          </a:effectLst>
        </p:spPr>
        <p:txBody>
          <a:bodyPr anchor="t" anchorCtr="1"/>
          <a:lstStyle>
            <a:lvl1pPr marL="0" indent="0" algn="ctr">
              <a:buNone/>
              <a:defRPr sz="1600"/>
            </a:lvl1pPr>
          </a:lstStyle>
          <a:p>
            <a:pPr lvl="0"/>
            <a:r>
              <a:rPr lang="fr-FR"/>
              <a:t>Cliquez sur l'icône pour ajouter une image</a:t>
            </a:r>
            <a:endParaRPr lang="en-US"/>
          </a:p>
        </p:txBody>
      </p:sp>
      <p:sp>
        <p:nvSpPr>
          <p:cNvPr id="5" name="Text Placeholder 3">
            <a:extLst>
              <a:ext uri="{FF2B5EF4-FFF2-40B4-BE49-F238E27FC236}">
                <a16:creationId xmlns:a16="http://schemas.microsoft.com/office/drawing/2014/main" id="{BDD1F86B-79CF-4071-9454-E787AA48D210}"/>
              </a:ext>
            </a:extLst>
          </p:cNvPr>
          <p:cNvSpPr txBox="1">
            <a:spLocks noGrp="1"/>
          </p:cNvSpPr>
          <p:nvPr>
            <p:ph type="body" idx="4294967295"/>
          </p:nvPr>
        </p:nvSpPr>
        <p:spPr>
          <a:xfrm>
            <a:off x="685800" y="5299606"/>
            <a:ext cx="10131423" cy="493711"/>
          </a:xfrm>
        </p:spPr>
        <p:txBody>
          <a:bodyPr anchor="t"/>
          <a:lstStyle>
            <a:lvl1pPr marL="0" indent="0">
              <a:buNone/>
              <a:defRPr sz="1400"/>
            </a:lvl1pPr>
          </a:lstStyle>
          <a:p>
            <a:pPr lvl="0"/>
            <a:r>
              <a:rPr lang="fr-FR"/>
              <a:t>Cliquez pour modifier les styles du texte du masque</a:t>
            </a:r>
          </a:p>
        </p:txBody>
      </p:sp>
      <p:sp>
        <p:nvSpPr>
          <p:cNvPr id="6" name="Date Placeholder 4">
            <a:extLst>
              <a:ext uri="{FF2B5EF4-FFF2-40B4-BE49-F238E27FC236}">
                <a16:creationId xmlns:a16="http://schemas.microsoft.com/office/drawing/2014/main" id="{AA767F6F-04B4-404B-9353-CE8A6ED2BF0F}"/>
              </a:ext>
            </a:extLst>
          </p:cNvPr>
          <p:cNvSpPr txBox="1">
            <a:spLocks noGrp="1"/>
          </p:cNvSpPr>
          <p:nvPr>
            <p:ph type="dt" sz="half" idx="7"/>
          </p:nvPr>
        </p:nvSpPr>
        <p:spPr/>
        <p:txBody>
          <a:bodyPr/>
          <a:lstStyle>
            <a:lvl1pPr>
              <a:defRPr/>
            </a:lvl1pPr>
          </a:lstStyle>
          <a:p>
            <a:pPr lvl="0"/>
            <a:r>
              <a:rPr lang="fr-FR"/>
              <a:t>11/20/2021</a:t>
            </a:r>
            <a:endParaRPr lang="en-US"/>
          </a:p>
        </p:txBody>
      </p:sp>
      <p:sp>
        <p:nvSpPr>
          <p:cNvPr id="7" name="Footer Placeholder 5">
            <a:extLst>
              <a:ext uri="{FF2B5EF4-FFF2-40B4-BE49-F238E27FC236}">
                <a16:creationId xmlns:a16="http://schemas.microsoft.com/office/drawing/2014/main" id="{D5042484-6DCF-4D1D-B976-C9FDDD9B7717}"/>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2F80B2D3-8A77-4EDE-BE23-C7FB954FC032}"/>
              </a:ext>
            </a:extLst>
          </p:cNvPr>
          <p:cNvSpPr txBox="1">
            <a:spLocks noGrp="1"/>
          </p:cNvSpPr>
          <p:nvPr>
            <p:ph type="sldNum" sz="quarter" idx="8"/>
          </p:nvPr>
        </p:nvSpPr>
        <p:spPr/>
        <p:txBody>
          <a:bodyPr/>
          <a:lstStyle>
            <a:lvl1pPr>
              <a:defRPr/>
            </a:lvl1pPr>
          </a:lstStyle>
          <a:p>
            <a:pPr lvl="0"/>
            <a:fld id="{EF3D5BDC-3FCC-4B61-8DE4-A084B55E5068}" type="slidenum">
              <a:t>‹N°›</a:t>
            </a:fld>
            <a:endParaRPr lang="en-US"/>
          </a:p>
        </p:txBody>
      </p:sp>
    </p:spTree>
    <p:extLst>
      <p:ext uri="{BB962C8B-B14F-4D97-AF65-F5344CB8AC3E}">
        <p14:creationId xmlns:p14="http://schemas.microsoft.com/office/powerpoint/2010/main" val="108284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C2E71092-36A7-44CC-AA24-2D10EE479411}"/>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CFF14CFF-BFCC-41C5-A232-78DC5AE15DD7}"/>
              </a:ext>
            </a:extLst>
          </p:cNvPr>
          <p:cNvSpPr txBox="1">
            <a:spLocks noGrp="1"/>
          </p:cNvSpPr>
          <p:nvPr>
            <p:ph type="title"/>
          </p:nvPr>
        </p:nvSpPr>
        <p:spPr>
          <a:xfrm>
            <a:off x="685800" y="609603"/>
            <a:ext cx="10131423" cy="3124203"/>
          </a:xfrm>
        </p:spPr>
        <p:txBody>
          <a:bodyPr/>
          <a:lstStyle>
            <a:lvl1pPr>
              <a:defRPr sz="3200" cap="none"/>
            </a:lvl1pPr>
          </a:lstStyle>
          <a:p>
            <a:pPr lvl="0"/>
            <a:r>
              <a:rPr lang="fr-FR"/>
              <a:t>Modifiez le style du titre</a:t>
            </a:r>
            <a:endParaRPr lang="en-US"/>
          </a:p>
        </p:txBody>
      </p:sp>
      <p:sp>
        <p:nvSpPr>
          <p:cNvPr id="4" name="Text Placeholder 2">
            <a:extLst>
              <a:ext uri="{FF2B5EF4-FFF2-40B4-BE49-F238E27FC236}">
                <a16:creationId xmlns:a16="http://schemas.microsoft.com/office/drawing/2014/main" id="{FD69CE70-6496-4D52-BAAD-0AA112E88C1D}"/>
              </a:ext>
            </a:extLst>
          </p:cNvPr>
          <p:cNvSpPr txBox="1">
            <a:spLocks noGrp="1"/>
          </p:cNvSpPr>
          <p:nvPr>
            <p:ph type="body" idx="4294967295"/>
          </p:nvPr>
        </p:nvSpPr>
        <p:spPr>
          <a:xfrm>
            <a:off x="685800" y="4343400"/>
            <a:ext cx="10131423" cy="1447796"/>
          </a:xfrm>
        </p:spPr>
        <p:txBody>
          <a:bodyPr/>
          <a:lstStyle>
            <a:lvl1pPr marL="0" indent="0">
              <a:buNone/>
              <a:defRPr sz="2000"/>
            </a:lvl1pPr>
          </a:lstStyle>
          <a:p>
            <a:pPr lvl="0"/>
            <a:r>
              <a:rPr lang="fr-FR"/>
              <a:t>Cliquez pour modifier les styles du texte du masque</a:t>
            </a:r>
          </a:p>
        </p:txBody>
      </p:sp>
      <p:sp>
        <p:nvSpPr>
          <p:cNvPr id="5" name="Date Placeholder 3">
            <a:extLst>
              <a:ext uri="{FF2B5EF4-FFF2-40B4-BE49-F238E27FC236}">
                <a16:creationId xmlns:a16="http://schemas.microsoft.com/office/drawing/2014/main" id="{A9EE4ACD-5425-482B-A7A0-259B4D60CE21}"/>
              </a:ext>
            </a:extLst>
          </p:cNvPr>
          <p:cNvSpPr txBox="1">
            <a:spLocks noGrp="1"/>
          </p:cNvSpPr>
          <p:nvPr>
            <p:ph type="dt" sz="half" idx="7"/>
          </p:nvPr>
        </p:nvSpPr>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ACB60F21-D952-4D53-B2EE-116CFC3BA30F}"/>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4C1B218B-BE02-4F9B-8266-61B60DD521C1}"/>
              </a:ext>
            </a:extLst>
          </p:cNvPr>
          <p:cNvSpPr txBox="1">
            <a:spLocks noGrp="1"/>
          </p:cNvSpPr>
          <p:nvPr>
            <p:ph type="sldNum" sz="quarter" idx="8"/>
          </p:nvPr>
        </p:nvSpPr>
        <p:spPr/>
        <p:txBody>
          <a:bodyPr/>
          <a:lstStyle>
            <a:lvl1pPr>
              <a:defRPr/>
            </a:lvl1pPr>
          </a:lstStyle>
          <a:p>
            <a:pPr lvl="0"/>
            <a:fld id="{9AB3E71B-CCC5-457B-86F7-67A7D9420D3D}" type="slidenum">
              <a:t>‹N°›</a:t>
            </a:fld>
            <a:endParaRPr lang="en-US"/>
          </a:p>
        </p:txBody>
      </p:sp>
    </p:spTree>
    <p:extLst>
      <p:ext uri="{BB962C8B-B14F-4D97-AF65-F5344CB8AC3E}">
        <p14:creationId xmlns:p14="http://schemas.microsoft.com/office/powerpoint/2010/main" val="2106817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2" name="Picture 15" descr="Celestia-R1---OverlayContentHD.png">
            <a:extLst>
              <a:ext uri="{FF2B5EF4-FFF2-40B4-BE49-F238E27FC236}">
                <a16:creationId xmlns:a16="http://schemas.microsoft.com/office/drawing/2014/main" id="{122A92CA-E962-45A8-9329-A8F3726C1765}"/>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extBox 14">
            <a:extLst>
              <a:ext uri="{FF2B5EF4-FFF2-40B4-BE49-F238E27FC236}">
                <a16:creationId xmlns:a16="http://schemas.microsoft.com/office/drawing/2014/main" id="{727CB00F-28A7-466A-AE3A-A883175808C3}"/>
              </a:ext>
            </a:extLst>
          </p:cNvPr>
          <p:cNvSpPr txBox="1"/>
          <p:nvPr/>
        </p:nvSpPr>
        <p:spPr>
          <a:xfrm>
            <a:off x="10237869" y="2743200"/>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4" name="TextBox 10">
            <a:extLst>
              <a:ext uri="{FF2B5EF4-FFF2-40B4-BE49-F238E27FC236}">
                <a16:creationId xmlns:a16="http://schemas.microsoft.com/office/drawing/2014/main" id="{3E595926-1D9E-4DD1-A006-B813D909A2DB}"/>
              </a:ext>
            </a:extLst>
          </p:cNvPr>
          <p:cNvSpPr txBox="1"/>
          <p:nvPr/>
        </p:nvSpPr>
        <p:spPr>
          <a:xfrm>
            <a:off x="488271" y="823334"/>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5" name="Title 1">
            <a:extLst>
              <a:ext uri="{FF2B5EF4-FFF2-40B4-BE49-F238E27FC236}">
                <a16:creationId xmlns:a16="http://schemas.microsoft.com/office/drawing/2014/main" id="{3F9B739C-2754-4760-9153-A5D7F4FCC611}"/>
              </a:ext>
            </a:extLst>
          </p:cNvPr>
          <p:cNvSpPr txBox="1">
            <a:spLocks noGrp="1"/>
          </p:cNvSpPr>
          <p:nvPr>
            <p:ph type="title"/>
          </p:nvPr>
        </p:nvSpPr>
        <p:spPr>
          <a:xfrm>
            <a:off x="992270" y="609603"/>
            <a:ext cx="9550395" cy="2743200"/>
          </a:xfrm>
        </p:spPr>
        <p:txBody>
          <a:bodyPr/>
          <a:lstStyle>
            <a:lvl1pPr>
              <a:defRPr sz="3200" cap="none"/>
            </a:lvl1pPr>
          </a:lstStyle>
          <a:p>
            <a:pPr lvl="0"/>
            <a:r>
              <a:rPr lang="fr-FR"/>
              <a:t>Modifiez le style du titre</a:t>
            </a:r>
            <a:endParaRPr lang="en-US"/>
          </a:p>
        </p:txBody>
      </p:sp>
      <p:sp>
        <p:nvSpPr>
          <p:cNvPr id="6" name="Text Placeholder 9">
            <a:extLst>
              <a:ext uri="{FF2B5EF4-FFF2-40B4-BE49-F238E27FC236}">
                <a16:creationId xmlns:a16="http://schemas.microsoft.com/office/drawing/2014/main" id="{04B9ECF5-E46A-4A78-ADC7-2990F915E613}"/>
              </a:ext>
            </a:extLst>
          </p:cNvPr>
          <p:cNvSpPr txBox="1">
            <a:spLocks noGrp="1"/>
          </p:cNvSpPr>
          <p:nvPr>
            <p:ph type="body" idx="4294967295"/>
          </p:nvPr>
        </p:nvSpPr>
        <p:spPr>
          <a:xfrm>
            <a:off x="1097874" y="3352803"/>
            <a:ext cx="9339187" cy="381003"/>
          </a:xfrm>
        </p:spPr>
        <p:txBody>
          <a:bodyPr/>
          <a:lstStyle>
            <a:lvl1pPr marL="0" indent="0">
              <a:buNone/>
              <a:defRPr/>
            </a:lvl1pPr>
          </a:lstStyle>
          <a:p>
            <a:pPr lvl="0"/>
            <a:r>
              <a:rPr lang="fr-FR"/>
              <a:t>Cliquez pour modifier les styles du texte du masque</a:t>
            </a:r>
          </a:p>
        </p:txBody>
      </p:sp>
      <p:sp>
        <p:nvSpPr>
          <p:cNvPr id="7" name="Text Placeholder 2">
            <a:extLst>
              <a:ext uri="{FF2B5EF4-FFF2-40B4-BE49-F238E27FC236}">
                <a16:creationId xmlns:a16="http://schemas.microsoft.com/office/drawing/2014/main" id="{B07DF73D-A29F-4242-86A4-AA6ADE869EFB}"/>
              </a:ext>
            </a:extLst>
          </p:cNvPr>
          <p:cNvSpPr txBox="1">
            <a:spLocks noGrp="1"/>
          </p:cNvSpPr>
          <p:nvPr>
            <p:ph type="body" idx="4294967295"/>
          </p:nvPr>
        </p:nvSpPr>
        <p:spPr>
          <a:xfrm>
            <a:off x="687464" y="4343400"/>
            <a:ext cx="10152363" cy="1447796"/>
          </a:xfrm>
        </p:spPr>
        <p:txBody>
          <a:bodyPr/>
          <a:lstStyle>
            <a:lvl1pPr marL="0" indent="0">
              <a:buNone/>
              <a:defRPr sz="2000"/>
            </a:lvl1pPr>
          </a:lstStyle>
          <a:p>
            <a:pPr lvl="0"/>
            <a:r>
              <a:rPr lang="fr-FR"/>
              <a:t>Cliquez pour modifier les styles du texte du masque</a:t>
            </a:r>
          </a:p>
        </p:txBody>
      </p:sp>
      <p:sp>
        <p:nvSpPr>
          <p:cNvPr id="8" name="Date Placeholder 3">
            <a:extLst>
              <a:ext uri="{FF2B5EF4-FFF2-40B4-BE49-F238E27FC236}">
                <a16:creationId xmlns:a16="http://schemas.microsoft.com/office/drawing/2014/main" id="{2D387B84-5E0B-4B2B-BA60-7FD3F2977255}"/>
              </a:ext>
            </a:extLst>
          </p:cNvPr>
          <p:cNvSpPr txBox="1">
            <a:spLocks noGrp="1"/>
          </p:cNvSpPr>
          <p:nvPr>
            <p:ph type="dt" sz="half" idx="7"/>
          </p:nvPr>
        </p:nvSpPr>
        <p:spPr/>
        <p:txBody>
          <a:bodyPr/>
          <a:lstStyle>
            <a:lvl1pPr>
              <a:defRPr/>
            </a:lvl1pPr>
          </a:lstStyle>
          <a:p>
            <a:pPr lvl="0"/>
            <a:r>
              <a:rPr lang="fr-FR"/>
              <a:t>11/20/2021</a:t>
            </a:r>
            <a:endParaRPr lang="en-US"/>
          </a:p>
        </p:txBody>
      </p:sp>
      <p:sp>
        <p:nvSpPr>
          <p:cNvPr id="9" name="Footer Placeholder 4">
            <a:extLst>
              <a:ext uri="{FF2B5EF4-FFF2-40B4-BE49-F238E27FC236}">
                <a16:creationId xmlns:a16="http://schemas.microsoft.com/office/drawing/2014/main" id="{B4104911-A3D2-41D7-BC5B-146880DD72B0}"/>
              </a:ext>
            </a:extLst>
          </p:cNvPr>
          <p:cNvSpPr txBox="1">
            <a:spLocks noGrp="1"/>
          </p:cNvSpPr>
          <p:nvPr>
            <p:ph type="ftr" sz="quarter" idx="9"/>
          </p:nvPr>
        </p:nvSpPr>
        <p:spPr/>
        <p:txBody>
          <a:bodyPr/>
          <a:lstStyle>
            <a:lvl1pPr>
              <a:defRPr/>
            </a:lvl1pPr>
          </a:lstStyle>
          <a:p>
            <a:pPr lvl="0"/>
            <a:endParaRPr lang="en-US"/>
          </a:p>
        </p:txBody>
      </p:sp>
      <p:sp>
        <p:nvSpPr>
          <p:cNvPr id="10" name="Slide Number Placeholder 5">
            <a:extLst>
              <a:ext uri="{FF2B5EF4-FFF2-40B4-BE49-F238E27FC236}">
                <a16:creationId xmlns:a16="http://schemas.microsoft.com/office/drawing/2014/main" id="{C050C434-5419-4BEE-AA58-0565175C461D}"/>
              </a:ext>
            </a:extLst>
          </p:cNvPr>
          <p:cNvSpPr txBox="1">
            <a:spLocks noGrp="1"/>
          </p:cNvSpPr>
          <p:nvPr>
            <p:ph type="sldNum" sz="quarter" idx="8"/>
          </p:nvPr>
        </p:nvSpPr>
        <p:spPr/>
        <p:txBody>
          <a:bodyPr/>
          <a:lstStyle>
            <a:lvl1pPr>
              <a:defRPr/>
            </a:lvl1pPr>
          </a:lstStyle>
          <a:p>
            <a:pPr lvl="0"/>
            <a:fld id="{2B1089E2-181C-4CFB-B17E-8A924FB937CF}" type="slidenum">
              <a:t>‹N°›</a:t>
            </a:fld>
            <a:endParaRPr lang="en-US"/>
          </a:p>
        </p:txBody>
      </p:sp>
    </p:spTree>
    <p:extLst>
      <p:ext uri="{BB962C8B-B14F-4D97-AF65-F5344CB8AC3E}">
        <p14:creationId xmlns:p14="http://schemas.microsoft.com/office/powerpoint/2010/main" val="1608487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FF3D21F0-FF29-4EAE-8993-A1059CF34226}"/>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C920C73B-3472-42D7-8182-78CDF3BEBC11}"/>
              </a:ext>
            </a:extLst>
          </p:cNvPr>
          <p:cNvSpPr txBox="1">
            <a:spLocks noGrp="1"/>
          </p:cNvSpPr>
          <p:nvPr>
            <p:ph type="title"/>
          </p:nvPr>
        </p:nvSpPr>
        <p:spPr>
          <a:xfrm>
            <a:off x="685800" y="3308582"/>
            <a:ext cx="10131423" cy="1468800"/>
          </a:xfrm>
        </p:spPr>
        <p:txBody>
          <a:bodyPr anchor="b"/>
          <a:lstStyle>
            <a:lvl1pPr>
              <a:defRPr sz="3200" cap="none"/>
            </a:lvl1pPr>
          </a:lstStyle>
          <a:p>
            <a:pPr lvl="0"/>
            <a:r>
              <a:rPr lang="fr-FR"/>
              <a:t>Modifiez le style du titre</a:t>
            </a:r>
            <a:endParaRPr lang="en-US"/>
          </a:p>
        </p:txBody>
      </p:sp>
      <p:sp>
        <p:nvSpPr>
          <p:cNvPr id="4" name="Text Placeholder 2">
            <a:extLst>
              <a:ext uri="{FF2B5EF4-FFF2-40B4-BE49-F238E27FC236}">
                <a16:creationId xmlns:a16="http://schemas.microsoft.com/office/drawing/2014/main" id="{74CAF8B1-DA16-495E-8CC1-1F5DADC22ED6}"/>
              </a:ext>
            </a:extLst>
          </p:cNvPr>
          <p:cNvSpPr txBox="1">
            <a:spLocks noGrp="1"/>
          </p:cNvSpPr>
          <p:nvPr>
            <p:ph type="body" idx="4294967295"/>
          </p:nvPr>
        </p:nvSpPr>
        <p:spPr>
          <a:xfrm>
            <a:off x="685800" y="4777383"/>
            <a:ext cx="10131423" cy="860395"/>
          </a:xfrm>
        </p:spPr>
        <p:txBody>
          <a:bodyPr anchor="t"/>
          <a:lstStyle>
            <a:lvl1pPr marL="0" indent="0">
              <a:buNone/>
              <a:defRPr sz="2000"/>
            </a:lvl1pPr>
          </a:lstStyle>
          <a:p>
            <a:pPr lvl="0"/>
            <a:r>
              <a:rPr lang="fr-FR"/>
              <a:t>Cliquez pour modifier les styles du texte du masque</a:t>
            </a:r>
          </a:p>
        </p:txBody>
      </p:sp>
      <p:sp>
        <p:nvSpPr>
          <p:cNvPr id="5" name="Date Placeholder 3">
            <a:extLst>
              <a:ext uri="{FF2B5EF4-FFF2-40B4-BE49-F238E27FC236}">
                <a16:creationId xmlns:a16="http://schemas.microsoft.com/office/drawing/2014/main" id="{D4733E01-AF24-4F8E-99E2-AD81413DB3FF}"/>
              </a:ext>
            </a:extLst>
          </p:cNvPr>
          <p:cNvSpPr txBox="1">
            <a:spLocks noGrp="1"/>
          </p:cNvSpPr>
          <p:nvPr>
            <p:ph type="dt" sz="half" idx="7"/>
          </p:nvPr>
        </p:nvSpPr>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88D934B4-A5F9-4C21-860A-3EA32ECFAD96}"/>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16158260-F165-4BD0-BAD1-61FD7A89B3BD}"/>
              </a:ext>
            </a:extLst>
          </p:cNvPr>
          <p:cNvSpPr txBox="1">
            <a:spLocks noGrp="1"/>
          </p:cNvSpPr>
          <p:nvPr>
            <p:ph type="sldNum" sz="quarter" idx="8"/>
          </p:nvPr>
        </p:nvSpPr>
        <p:spPr/>
        <p:txBody>
          <a:bodyPr/>
          <a:lstStyle>
            <a:lvl1pPr>
              <a:defRPr/>
            </a:lvl1pPr>
          </a:lstStyle>
          <a:p>
            <a:pPr lvl="0"/>
            <a:fld id="{94586894-DC84-447D-B843-977A97005265}" type="slidenum">
              <a:t>‹N°›</a:t>
            </a:fld>
            <a:endParaRPr lang="en-US"/>
          </a:p>
        </p:txBody>
      </p:sp>
    </p:spTree>
    <p:extLst>
      <p:ext uri="{BB962C8B-B14F-4D97-AF65-F5344CB8AC3E}">
        <p14:creationId xmlns:p14="http://schemas.microsoft.com/office/powerpoint/2010/main" val="935010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pic>
        <p:nvPicPr>
          <p:cNvPr id="2" name="Picture 10" descr="Celestia-R1---OverlayContentHD.png">
            <a:extLst>
              <a:ext uri="{FF2B5EF4-FFF2-40B4-BE49-F238E27FC236}">
                <a16:creationId xmlns:a16="http://schemas.microsoft.com/office/drawing/2014/main" id="{8C3BEF35-C1B7-4B80-895B-753272613D66}"/>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extBox 12">
            <a:extLst>
              <a:ext uri="{FF2B5EF4-FFF2-40B4-BE49-F238E27FC236}">
                <a16:creationId xmlns:a16="http://schemas.microsoft.com/office/drawing/2014/main" id="{E771F942-4EFF-40F0-94D6-11860DE4A3FA}"/>
              </a:ext>
            </a:extLst>
          </p:cNvPr>
          <p:cNvSpPr txBox="1"/>
          <p:nvPr/>
        </p:nvSpPr>
        <p:spPr>
          <a:xfrm>
            <a:off x="10237869" y="2743200"/>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4" name="TextBox 13">
            <a:extLst>
              <a:ext uri="{FF2B5EF4-FFF2-40B4-BE49-F238E27FC236}">
                <a16:creationId xmlns:a16="http://schemas.microsoft.com/office/drawing/2014/main" id="{10AB37C5-9FAC-4A23-9401-CBAA24E941CD}"/>
              </a:ext>
            </a:extLst>
          </p:cNvPr>
          <p:cNvSpPr txBox="1"/>
          <p:nvPr/>
        </p:nvSpPr>
        <p:spPr>
          <a:xfrm>
            <a:off x="488271" y="823334"/>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5" name="Title 1">
            <a:extLst>
              <a:ext uri="{FF2B5EF4-FFF2-40B4-BE49-F238E27FC236}">
                <a16:creationId xmlns:a16="http://schemas.microsoft.com/office/drawing/2014/main" id="{045A0EAE-F197-4893-8B0A-718CABFE5F04}"/>
              </a:ext>
            </a:extLst>
          </p:cNvPr>
          <p:cNvSpPr txBox="1">
            <a:spLocks noGrp="1"/>
          </p:cNvSpPr>
          <p:nvPr>
            <p:ph type="title"/>
          </p:nvPr>
        </p:nvSpPr>
        <p:spPr>
          <a:xfrm>
            <a:off x="992270" y="609603"/>
            <a:ext cx="9550395" cy="2743200"/>
          </a:xfrm>
        </p:spPr>
        <p:txBody>
          <a:bodyPr/>
          <a:lstStyle>
            <a:lvl1pPr>
              <a:defRPr sz="3200" cap="none"/>
            </a:lvl1pPr>
          </a:lstStyle>
          <a:p>
            <a:pPr lvl="0"/>
            <a:r>
              <a:rPr lang="fr-FR"/>
              <a:t>Modifiez le style du titre</a:t>
            </a:r>
            <a:endParaRPr lang="en-US"/>
          </a:p>
        </p:txBody>
      </p:sp>
      <p:sp>
        <p:nvSpPr>
          <p:cNvPr id="6" name="Text Placeholder 9">
            <a:extLst>
              <a:ext uri="{FF2B5EF4-FFF2-40B4-BE49-F238E27FC236}">
                <a16:creationId xmlns:a16="http://schemas.microsoft.com/office/drawing/2014/main" id="{4EB87041-0AD7-4B4F-BE6E-41D4981608ED}"/>
              </a:ext>
            </a:extLst>
          </p:cNvPr>
          <p:cNvSpPr txBox="1">
            <a:spLocks noGrp="1"/>
          </p:cNvSpPr>
          <p:nvPr>
            <p:ph type="body" idx="4294967295"/>
          </p:nvPr>
        </p:nvSpPr>
        <p:spPr>
          <a:xfrm>
            <a:off x="685800" y="3886200"/>
            <a:ext cx="10135438" cy="888997"/>
          </a:xfrm>
        </p:spPr>
        <p:txBody>
          <a:bodyPr anchor="b"/>
          <a:lstStyle>
            <a:lvl1pPr marL="0">
              <a:buNone/>
              <a:defRPr sz="2400"/>
            </a:lvl1pPr>
          </a:lstStyle>
          <a:p>
            <a:pPr lvl="0"/>
            <a:r>
              <a:rPr lang="fr-FR"/>
              <a:t>Cliquez pour modifier les styles du texte du masque</a:t>
            </a:r>
          </a:p>
        </p:txBody>
      </p:sp>
      <p:sp>
        <p:nvSpPr>
          <p:cNvPr id="7" name="Text Placeholder 2">
            <a:extLst>
              <a:ext uri="{FF2B5EF4-FFF2-40B4-BE49-F238E27FC236}">
                <a16:creationId xmlns:a16="http://schemas.microsoft.com/office/drawing/2014/main" id="{7377EDBE-4E80-42C6-B57E-60D18F5EBE87}"/>
              </a:ext>
            </a:extLst>
          </p:cNvPr>
          <p:cNvSpPr txBox="1">
            <a:spLocks noGrp="1"/>
          </p:cNvSpPr>
          <p:nvPr>
            <p:ph type="body" idx="4294967295"/>
          </p:nvPr>
        </p:nvSpPr>
        <p:spPr>
          <a:xfrm>
            <a:off x="685800" y="4775197"/>
            <a:ext cx="10135438" cy="1015998"/>
          </a:xfrm>
        </p:spPr>
        <p:txBody>
          <a:bodyPr anchor="t"/>
          <a:lstStyle>
            <a:lvl1pPr marL="0" indent="0">
              <a:buNone/>
              <a:defRPr/>
            </a:lvl1pPr>
          </a:lstStyle>
          <a:p>
            <a:pPr lvl="0"/>
            <a:r>
              <a:rPr lang="fr-FR"/>
              <a:t>Cliquez pour modifier les styles du texte du masque</a:t>
            </a:r>
          </a:p>
        </p:txBody>
      </p:sp>
      <p:sp>
        <p:nvSpPr>
          <p:cNvPr id="8" name="Date Placeholder 3">
            <a:extLst>
              <a:ext uri="{FF2B5EF4-FFF2-40B4-BE49-F238E27FC236}">
                <a16:creationId xmlns:a16="http://schemas.microsoft.com/office/drawing/2014/main" id="{68653654-C18E-4F85-B583-7EFAF70DB2CD}"/>
              </a:ext>
            </a:extLst>
          </p:cNvPr>
          <p:cNvSpPr txBox="1">
            <a:spLocks noGrp="1"/>
          </p:cNvSpPr>
          <p:nvPr>
            <p:ph type="dt" sz="half" idx="7"/>
          </p:nvPr>
        </p:nvSpPr>
        <p:spPr/>
        <p:txBody>
          <a:bodyPr/>
          <a:lstStyle>
            <a:lvl1pPr>
              <a:defRPr/>
            </a:lvl1pPr>
          </a:lstStyle>
          <a:p>
            <a:pPr lvl="0"/>
            <a:r>
              <a:rPr lang="fr-FR"/>
              <a:t>11/20/2021</a:t>
            </a:r>
            <a:endParaRPr lang="en-US"/>
          </a:p>
        </p:txBody>
      </p:sp>
      <p:sp>
        <p:nvSpPr>
          <p:cNvPr id="9" name="Footer Placeholder 4">
            <a:extLst>
              <a:ext uri="{FF2B5EF4-FFF2-40B4-BE49-F238E27FC236}">
                <a16:creationId xmlns:a16="http://schemas.microsoft.com/office/drawing/2014/main" id="{C466F6D5-B8ED-4D54-9D08-D79FB58F50E8}"/>
              </a:ext>
            </a:extLst>
          </p:cNvPr>
          <p:cNvSpPr txBox="1">
            <a:spLocks noGrp="1"/>
          </p:cNvSpPr>
          <p:nvPr>
            <p:ph type="ftr" sz="quarter" idx="9"/>
          </p:nvPr>
        </p:nvSpPr>
        <p:spPr/>
        <p:txBody>
          <a:bodyPr/>
          <a:lstStyle>
            <a:lvl1pPr>
              <a:defRPr/>
            </a:lvl1pPr>
          </a:lstStyle>
          <a:p>
            <a:pPr lvl="0"/>
            <a:endParaRPr lang="en-US"/>
          </a:p>
        </p:txBody>
      </p:sp>
      <p:sp>
        <p:nvSpPr>
          <p:cNvPr id="10" name="Slide Number Placeholder 5">
            <a:extLst>
              <a:ext uri="{FF2B5EF4-FFF2-40B4-BE49-F238E27FC236}">
                <a16:creationId xmlns:a16="http://schemas.microsoft.com/office/drawing/2014/main" id="{DFA8A7BB-81BE-4D07-816C-F58E51932629}"/>
              </a:ext>
            </a:extLst>
          </p:cNvPr>
          <p:cNvSpPr txBox="1">
            <a:spLocks noGrp="1"/>
          </p:cNvSpPr>
          <p:nvPr>
            <p:ph type="sldNum" sz="quarter" idx="8"/>
          </p:nvPr>
        </p:nvSpPr>
        <p:spPr/>
        <p:txBody>
          <a:bodyPr/>
          <a:lstStyle>
            <a:lvl1pPr>
              <a:defRPr/>
            </a:lvl1pPr>
          </a:lstStyle>
          <a:p>
            <a:pPr lvl="0"/>
            <a:fld id="{A66D7127-F0AC-462D-8E27-7E49CD26B3C3}" type="slidenum">
              <a:t>‹N°›</a:t>
            </a:fld>
            <a:endParaRPr lang="en-US"/>
          </a:p>
        </p:txBody>
      </p:sp>
    </p:spTree>
    <p:extLst>
      <p:ext uri="{BB962C8B-B14F-4D97-AF65-F5344CB8AC3E}">
        <p14:creationId xmlns:p14="http://schemas.microsoft.com/office/powerpoint/2010/main" val="197357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C2E19694-D67F-432F-9E01-B7EEE7803D3A}"/>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C6AFB81F-C7D0-4A5C-A1D9-B80802F43577}"/>
              </a:ext>
            </a:extLst>
          </p:cNvPr>
          <p:cNvSpPr txBox="1">
            <a:spLocks noGrp="1"/>
          </p:cNvSpPr>
          <p:nvPr>
            <p:ph type="title"/>
          </p:nvPr>
        </p:nvSpPr>
        <p:spPr>
          <a:xfrm>
            <a:off x="685800" y="609603"/>
            <a:ext cx="10131423" cy="2743200"/>
          </a:xfrm>
        </p:spPr>
        <p:txBody>
          <a:bodyPr/>
          <a:lstStyle>
            <a:lvl1pPr>
              <a:defRPr/>
            </a:lvl1pPr>
          </a:lstStyle>
          <a:p>
            <a:pPr lvl="0"/>
            <a:r>
              <a:rPr lang="fr-FR"/>
              <a:t>Modifiez le style du titre</a:t>
            </a:r>
            <a:endParaRPr lang="en-US"/>
          </a:p>
        </p:txBody>
      </p:sp>
      <p:sp>
        <p:nvSpPr>
          <p:cNvPr id="4" name="Text Placeholder 9">
            <a:extLst>
              <a:ext uri="{FF2B5EF4-FFF2-40B4-BE49-F238E27FC236}">
                <a16:creationId xmlns:a16="http://schemas.microsoft.com/office/drawing/2014/main" id="{AED9E4B6-4B5C-44CA-8C83-8E99E54C160D}"/>
              </a:ext>
            </a:extLst>
          </p:cNvPr>
          <p:cNvSpPr txBox="1">
            <a:spLocks noGrp="1"/>
          </p:cNvSpPr>
          <p:nvPr>
            <p:ph type="body" idx="4294967295"/>
          </p:nvPr>
        </p:nvSpPr>
        <p:spPr>
          <a:xfrm>
            <a:off x="685800" y="3505196"/>
            <a:ext cx="10131423" cy="838203"/>
          </a:xfrm>
        </p:spPr>
        <p:txBody>
          <a:bodyPr anchor="b"/>
          <a:lstStyle>
            <a:lvl1pPr marL="0">
              <a:buNone/>
              <a:defRPr sz="2800"/>
            </a:lvl1pPr>
          </a:lstStyle>
          <a:p>
            <a:pPr lvl="0"/>
            <a:r>
              <a:rPr lang="fr-FR"/>
              <a:t>Cliquez pour modifier les styles du texte du masque</a:t>
            </a:r>
          </a:p>
        </p:txBody>
      </p:sp>
      <p:sp>
        <p:nvSpPr>
          <p:cNvPr id="5" name="Text Placeholder 2">
            <a:extLst>
              <a:ext uri="{FF2B5EF4-FFF2-40B4-BE49-F238E27FC236}">
                <a16:creationId xmlns:a16="http://schemas.microsoft.com/office/drawing/2014/main" id="{C0612AE0-5BCD-43C3-9385-08D7F535F1D4}"/>
              </a:ext>
            </a:extLst>
          </p:cNvPr>
          <p:cNvSpPr txBox="1">
            <a:spLocks noGrp="1"/>
          </p:cNvSpPr>
          <p:nvPr>
            <p:ph type="body" idx="4294967295"/>
          </p:nvPr>
        </p:nvSpPr>
        <p:spPr>
          <a:xfrm>
            <a:off x="685800" y="4343400"/>
            <a:ext cx="10131423" cy="1447796"/>
          </a:xfrm>
        </p:spPr>
        <p:txBody>
          <a:bodyPr anchor="t"/>
          <a:lstStyle>
            <a:lvl1pPr marL="0" indent="0">
              <a:buNone/>
              <a:defRPr/>
            </a:lvl1pPr>
          </a:lstStyle>
          <a:p>
            <a:pPr lvl="0"/>
            <a:r>
              <a:rPr lang="fr-FR"/>
              <a:t>Cliquez pour modifier les styles du texte du masque</a:t>
            </a:r>
          </a:p>
        </p:txBody>
      </p:sp>
      <p:sp>
        <p:nvSpPr>
          <p:cNvPr id="6" name="Date Placeholder 3">
            <a:extLst>
              <a:ext uri="{FF2B5EF4-FFF2-40B4-BE49-F238E27FC236}">
                <a16:creationId xmlns:a16="http://schemas.microsoft.com/office/drawing/2014/main" id="{DA3FB093-137D-4F25-8BB5-B6B10C861768}"/>
              </a:ext>
            </a:extLst>
          </p:cNvPr>
          <p:cNvSpPr txBox="1">
            <a:spLocks noGrp="1"/>
          </p:cNvSpPr>
          <p:nvPr>
            <p:ph type="dt" sz="half" idx="7"/>
          </p:nvPr>
        </p:nvSpPr>
        <p:spPr/>
        <p:txBody>
          <a:bodyPr/>
          <a:lstStyle>
            <a:lvl1pPr>
              <a:defRPr/>
            </a:lvl1pPr>
          </a:lstStyle>
          <a:p>
            <a:pPr lvl="0"/>
            <a:r>
              <a:rPr lang="fr-FR"/>
              <a:t>11/20/2021</a:t>
            </a:r>
            <a:endParaRPr lang="en-US"/>
          </a:p>
        </p:txBody>
      </p:sp>
      <p:sp>
        <p:nvSpPr>
          <p:cNvPr id="7" name="Footer Placeholder 4">
            <a:extLst>
              <a:ext uri="{FF2B5EF4-FFF2-40B4-BE49-F238E27FC236}">
                <a16:creationId xmlns:a16="http://schemas.microsoft.com/office/drawing/2014/main" id="{61D2346C-4DA9-4A6F-B5D3-69A5BD7EB001}"/>
              </a:ext>
            </a:extLst>
          </p:cNvPr>
          <p:cNvSpPr txBox="1">
            <a:spLocks noGrp="1"/>
          </p:cNvSpPr>
          <p:nvPr>
            <p:ph type="ftr" sz="quarter" idx="9"/>
          </p:nvPr>
        </p:nvSpPr>
        <p:spPr/>
        <p:txBody>
          <a:bodyPr/>
          <a:lstStyle>
            <a:lvl1pPr>
              <a:defRPr/>
            </a:lvl1pPr>
          </a:lstStyle>
          <a:p>
            <a:pPr lvl="0"/>
            <a:endParaRPr lang="en-US"/>
          </a:p>
        </p:txBody>
      </p:sp>
      <p:sp>
        <p:nvSpPr>
          <p:cNvPr id="8" name="Slide Number Placeholder 5">
            <a:extLst>
              <a:ext uri="{FF2B5EF4-FFF2-40B4-BE49-F238E27FC236}">
                <a16:creationId xmlns:a16="http://schemas.microsoft.com/office/drawing/2014/main" id="{4EC0067E-E354-4F40-8C8D-E8395E658EA8}"/>
              </a:ext>
            </a:extLst>
          </p:cNvPr>
          <p:cNvSpPr txBox="1">
            <a:spLocks noGrp="1"/>
          </p:cNvSpPr>
          <p:nvPr>
            <p:ph type="sldNum" sz="quarter" idx="8"/>
          </p:nvPr>
        </p:nvSpPr>
        <p:spPr/>
        <p:txBody>
          <a:bodyPr/>
          <a:lstStyle>
            <a:lvl1pPr>
              <a:defRPr/>
            </a:lvl1pPr>
          </a:lstStyle>
          <a:p>
            <a:pPr lvl="0"/>
            <a:fld id="{58AC71AF-AC4E-4A17-B1C2-BC327A040675}" type="slidenum">
              <a:t>‹N°›</a:t>
            </a:fld>
            <a:endParaRPr lang="en-US"/>
          </a:p>
        </p:txBody>
      </p:sp>
    </p:spTree>
    <p:extLst>
      <p:ext uri="{BB962C8B-B14F-4D97-AF65-F5344CB8AC3E}">
        <p14:creationId xmlns:p14="http://schemas.microsoft.com/office/powerpoint/2010/main" val="4252057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8E0DD378-5ACB-4AA6-877D-E475C3DBEE2F}"/>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Vertical Text Placeholder 2">
            <a:extLst>
              <a:ext uri="{FF2B5EF4-FFF2-40B4-BE49-F238E27FC236}">
                <a16:creationId xmlns:a16="http://schemas.microsoft.com/office/drawing/2014/main" id="{8748263B-3589-481D-90B4-AB29D428C02C}"/>
              </a:ext>
            </a:extLst>
          </p:cNvPr>
          <p:cNvSpPr txBox="1">
            <a:spLocks noGrp="1"/>
          </p:cNvSpPr>
          <p:nvPr>
            <p:ph type="body" orient="vert" idx="1"/>
          </p:nvPr>
        </p:nvSpPr>
        <p:spPr/>
        <p:txBody>
          <a:bodyPr vert="eaVert" ancho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2F92AACE-6689-4C99-B1A2-7531038A1530}"/>
              </a:ext>
            </a:extLst>
          </p:cNvPr>
          <p:cNvSpPr txBox="1">
            <a:spLocks noGrp="1"/>
          </p:cNvSpPr>
          <p:nvPr>
            <p:ph type="dt" sz="half" idx="7"/>
          </p:nvPr>
        </p:nvSpPr>
        <p:spPr/>
        <p:txBody>
          <a:bodyPr/>
          <a:lstStyle>
            <a:lvl1pPr>
              <a:defRPr/>
            </a:lvl1pPr>
          </a:lstStyle>
          <a:p>
            <a:pPr lvl="0"/>
            <a:r>
              <a:rPr lang="fr-FR"/>
              <a:t>11/20/2021</a:t>
            </a:r>
            <a:endParaRPr lang="en-US"/>
          </a:p>
        </p:txBody>
      </p:sp>
      <p:sp>
        <p:nvSpPr>
          <p:cNvPr id="5" name="Footer Placeholder 4">
            <a:extLst>
              <a:ext uri="{FF2B5EF4-FFF2-40B4-BE49-F238E27FC236}">
                <a16:creationId xmlns:a16="http://schemas.microsoft.com/office/drawing/2014/main" id="{E3BE78E8-A9D1-4640-AD6B-DC284A8D1F9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80D4D65-B9B3-479B-913F-FAB4072A6FA6}"/>
              </a:ext>
            </a:extLst>
          </p:cNvPr>
          <p:cNvSpPr txBox="1">
            <a:spLocks noGrp="1"/>
          </p:cNvSpPr>
          <p:nvPr>
            <p:ph type="sldNum" sz="quarter" idx="8"/>
          </p:nvPr>
        </p:nvSpPr>
        <p:spPr/>
        <p:txBody>
          <a:bodyPr/>
          <a:lstStyle>
            <a:lvl1pPr>
              <a:defRPr/>
            </a:lvl1pPr>
          </a:lstStyle>
          <a:p>
            <a:pPr lvl="0"/>
            <a:fld id="{7D9E458E-D95E-424C-B268-87303478A235}" type="slidenum">
              <a:t>‹N°›</a:t>
            </a:fld>
            <a:endParaRPr lang="en-US"/>
          </a:p>
        </p:txBody>
      </p:sp>
      <p:sp>
        <p:nvSpPr>
          <p:cNvPr id="7" name="Title 1">
            <a:extLst>
              <a:ext uri="{FF2B5EF4-FFF2-40B4-BE49-F238E27FC236}">
                <a16:creationId xmlns:a16="http://schemas.microsoft.com/office/drawing/2014/main" id="{54CA9C5B-77B2-4399-A1D9-62925737A595}"/>
              </a:ext>
            </a:extLst>
          </p:cNvPr>
          <p:cNvSpPr txBox="1">
            <a:spLocks noGrp="1"/>
          </p:cNvSpPr>
          <p:nvPr>
            <p:ph type="title"/>
          </p:nvPr>
        </p:nvSpPr>
        <p:spPr/>
        <p:txBody>
          <a:bodyPr/>
          <a:lstStyle>
            <a:lvl1pPr>
              <a:defRPr/>
            </a:lvl1pPr>
          </a:lstStyle>
          <a:p>
            <a:pPr lvl="0"/>
            <a:r>
              <a:rPr lang="fr-FR"/>
              <a:t>Modifiez le style du titre</a:t>
            </a:r>
            <a:endParaRPr lang="en-US"/>
          </a:p>
        </p:txBody>
      </p:sp>
    </p:spTree>
    <p:extLst>
      <p:ext uri="{BB962C8B-B14F-4D97-AF65-F5344CB8AC3E}">
        <p14:creationId xmlns:p14="http://schemas.microsoft.com/office/powerpoint/2010/main" val="2045069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2C1FBD14-4C18-48F6-BC3E-4DAF334B9E14}"/>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Vertical Title 1">
            <a:extLst>
              <a:ext uri="{FF2B5EF4-FFF2-40B4-BE49-F238E27FC236}">
                <a16:creationId xmlns:a16="http://schemas.microsoft.com/office/drawing/2014/main" id="{0DE45697-9BD4-4F92-94C1-C65128BC28A1}"/>
              </a:ext>
            </a:extLst>
          </p:cNvPr>
          <p:cNvSpPr txBox="1">
            <a:spLocks noGrp="1"/>
          </p:cNvSpPr>
          <p:nvPr>
            <p:ph type="title" orient="vert"/>
          </p:nvPr>
        </p:nvSpPr>
        <p:spPr>
          <a:xfrm>
            <a:off x="8658673" y="609603"/>
            <a:ext cx="2158550" cy="5181603"/>
          </a:xfrm>
        </p:spPr>
        <p:txBody>
          <a:bodyPr vert="eaVert"/>
          <a:lstStyle>
            <a:lvl1pPr>
              <a:defRPr/>
            </a:lvl1pPr>
          </a:lstStyle>
          <a:p>
            <a:pPr lvl="0"/>
            <a:r>
              <a:rPr lang="fr-FR"/>
              <a:t>Modifiez le style du titre</a:t>
            </a:r>
            <a:endParaRPr lang="en-US"/>
          </a:p>
        </p:txBody>
      </p:sp>
      <p:sp>
        <p:nvSpPr>
          <p:cNvPr id="4" name="Vertical Text Placeholder 2">
            <a:extLst>
              <a:ext uri="{FF2B5EF4-FFF2-40B4-BE49-F238E27FC236}">
                <a16:creationId xmlns:a16="http://schemas.microsoft.com/office/drawing/2014/main" id="{3D521E6B-2546-4B1F-A4C3-A774C45096DB}"/>
              </a:ext>
            </a:extLst>
          </p:cNvPr>
          <p:cNvSpPr txBox="1">
            <a:spLocks noGrp="1"/>
          </p:cNvSpPr>
          <p:nvPr>
            <p:ph type="body" orient="vert" idx="1"/>
          </p:nvPr>
        </p:nvSpPr>
        <p:spPr>
          <a:xfrm>
            <a:off x="685800" y="609603"/>
            <a:ext cx="7832119" cy="5181603"/>
          </a:xfrm>
        </p:spPr>
        <p:txBody>
          <a:bodyPr vert="eaVert" ancho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3">
            <a:extLst>
              <a:ext uri="{FF2B5EF4-FFF2-40B4-BE49-F238E27FC236}">
                <a16:creationId xmlns:a16="http://schemas.microsoft.com/office/drawing/2014/main" id="{35FB1DC1-AE5C-4499-BDCA-2E9E1E09CF2C}"/>
              </a:ext>
            </a:extLst>
          </p:cNvPr>
          <p:cNvSpPr txBox="1">
            <a:spLocks noGrp="1"/>
          </p:cNvSpPr>
          <p:nvPr>
            <p:ph type="dt" sz="half" idx="7"/>
          </p:nvPr>
        </p:nvSpPr>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2ED8D435-5693-4182-BDDA-04B253EB8A7C}"/>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03FCDAFC-9402-4798-B666-FFE20BAC8FFA}"/>
              </a:ext>
            </a:extLst>
          </p:cNvPr>
          <p:cNvSpPr txBox="1">
            <a:spLocks noGrp="1"/>
          </p:cNvSpPr>
          <p:nvPr>
            <p:ph type="sldNum" sz="quarter" idx="8"/>
          </p:nvPr>
        </p:nvSpPr>
        <p:spPr/>
        <p:txBody>
          <a:bodyPr/>
          <a:lstStyle>
            <a:lvl1pPr>
              <a:defRPr/>
            </a:lvl1pPr>
          </a:lstStyle>
          <a:p>
            <a:pPr lvl="0"/>
            <a:fld id="{8A8735B4-C59E-414B-9F5A-57A02FABC820}" type="slidenum">
              <a:t>‹N°›</a:t>
            </a:fld>
            <a:endParaRPr lang="en-US"/>
          </a:p>
        </p:txBody>
      </p:sp>
    </p:spTree>
    <p:extLst>
      <p:ext uri="{BB962C8B-B14F-4D97-AF65-F5344CB8AC3E}">
        <p14:creationId xmlns:p14="http://schemas.microsoft.com/office/powerpoint/2010/main" val="187768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1C043C88-79D9-42D6-BA3E-AE3FC45690BB}"/>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5AD7CD9E-2FC0-4650-B2D0-A8A9DC77675C}"/>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4" name="Content Placeholder 2">
            <a:extLst>
              <a:ext uri="{FF2B5EF4-FFF2-40B4-BE49-F238E27FC236}">
                <a16:creationId xmlns:a16="http://schemas.microsoft.com/office/drawing/2014/main" id="{7CF1871E-C4E9-452F-999E-E08F8F9A301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3">
            <a:extLst>
              <a:ext uri="{FF2B5EF4-FFF2-40B4-BE49-F238E27FC236}">
                <a16:creationId xmlns:a16="http://schemas.microsoft.com/office/drawing/2014/main" id="{36D73FBA-8663-4CCE-BFB6-B5014B98C8B7}"/>
              </a:ext>
            </a:extLst>
          </p:cNvPr>
          <p:cNvSpPr txBox="1">
            <a:spLocks noGrp="1"/>
          </p:cNvSpPr>
          <p:nvPr>
            <p:ph type="dt" sz="half" idx="7"/>
          </p:nvPr>
        </p:nvSpPr>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4CD743B9-BFF3-4E3C-9E24-726F8E046768}"/>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DA218255-B205-41E0-8ED3-E1E7A44B252E}"/>
              </a:ext>
            </a:extLst>
          </p:cNvPr>
          <p:cNvSpPr txBox="1">
            <a:spLocks noGrp="1"/>
          </p:cNvSpPr>
          <p:nvPr>
            <p:ph type="sldNum" sz="quarter" idx="8"/>
          </p:nvPr>
        </p:nvSpPr>
        <p:spPr/>
        <p:txBody>
          <a:bodyPr/>
          <a:lstStyle>
            <a:lvl1pPr>
              <a:defRPr/>
            </a:lvl1pPr>
          </a:lstStyle>
          <a:p>
            <a:pPr lvl="0"/>
            <a:fld id="{EA2DFD89-A372-45EA-8847-D04B26A7E6D1}" type="slidenum">
              <a:t>‹N°›</a:t>
            </a:fld>
            <a:endParaRPr lang="en-US"/>
          </a:p>
        </p:txBody>
      </p:sp>
    </p:spTree>
    <p:extLst>
      <p:ext uri="{BB962C8B-B14F-4D97-AF65-F5344CB8AC3E}">
        <p14:creationId xmlns:p14="http://schemas.microsoft.com/office/powerpoint/2010/main" val="2023253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9146C2A5-6863-4218-B3A6-E100876DE9CB}"/>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33E6A366-EE50-4D5A-9FD8-7A50F606CDC5}"/>
              </a:ext>
            </a:extLst>
          </p:cNvPr>
          <p:cNvSpPr txBox="1">
            <a:spLocks noGrp="1"/>
          </p:cNvSpPr>
          <p:nvPr>
            <p:ph type="title"/>
          </p:nvPr>
        </p:nvSpPr>
        <p:spPr>
          <a:xfrm>
            <a:off x="685800" y="3308582"/>
            <a:ext cx="10131423" cy="1468800"/>
          </a:xfrm>
        </p:spPr>
        <p:txBody>
          <a:bodyPr anchor="b"/>
          <a:lstStyle>
            <a:lvl1pPr>
              <a:defRPr sz="4000"/>
            </a:lvl1pPr>
          </a:lstStyle>
          <a:p>
            <a:pPr lvl="0"/>
            <a:r>
              <a:rPr lang="fr-FR"/>
              <a:t>Modifiez le style du titre</a:t>
            </a:r>
            <a:endParaRPr lang="en-US"/>
          </a:p>
        </p:txBody>
      </p:sp>
      <p:sp>
        <p:nvSpPr>
          <p:cNvPr id="4" name="Text Placeholder 2">
            <a:extLst>
              <a:ext uri="{FF2B5EF4-FFF2-40B4-BE49-F238E27FC236}">
                <a16:creationId xmlns:a16="http://schemas.microsoft.com/office/drawing/2014/main" id="{CEB3980F-195C-4C8F-A3BE-16BAD1DB2D9D}"/>
              </a:ext>
            </a:extLst>
          </p:cNvPr>
          <p:cNvSpPr txBox="1">
            <a:spLocks noGrp="1"/>
          </p:cNvSpPr>
          <p:nvPr>
            <p:ph type="body" idx="1"/>
          </p:nvPr>
        </p:nvSpPr>
        <p:spPr>
          <a:xfrm>
            <a:off x="685800" y="4777383"/>
            <a:ext cx="10131423" cy="860395"/>
          </a:xfrm>
        </p:spPr>
        <p:txBody>
          <a:bodyPr anchor="t"/>
          <a:lstStyle>
            <a:lvl1pPr marL="0" indent="0">
              <a:buNone/>
              <a:defRPr sz="2000" cap="all"/>
            </a:lvl1pPr>
          </a:lstStyle>
          <a:p>
            <a:pPr lvl="0"/>
            <a:r>
              <a:rPr lang="fr-FR"/>
              <a:t>Cliquez pour modifier les styles du texte du masque</a:t>
            </a:r>
          </a:p>
        </p:txBody>
      </p:sp>
      <p:sp>
        <p:nvSpPr>
          <p:cNvPr id="5" name="Date Placeholder 3">
            <a:extLst>
              <a:ext uri="{FF2B5EF4-FFF2-40B4-BE49-F238E27FC236}">
                <a16:creationId xmlns:a16="http://schemas.microsoft.com/office/drawing/2014/main" id="{D35BD2A9-BE01-4494-8CAC-E94D591161FD}"/>
              </a:ext>
            </a:extLst>
          </p:cNvPr>
          <p:cNvSpPr txBox="1">
            <a:spLocks noGrp="1"/>
          </p:cNvSpPr>
          <p:nvPr>
            <p:ph type="dt" sz="half" idx="7"/>
          </p:nvPr>
        </p:nvSpPr>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8ED005E0-FDA8-4BB5-913A-F87393871F4E}"/>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A6AD32AC-2BE9-4845-9F79-C7C956DB523E}"/>
              </a:ext>
            </a:extLst>
          </p:cNvPr>
          <p:cNvSpPr txBox="1">
            <a:spLocks noGrp="1"/>
          </p:cNvSpPr>
          <p:nvPr>
            <p:ph type="sldNum" sz="quarter" idx="8"/>
          </p:nvPr>
        </p:nvSpPr>
        <p:spPr/>
        <p:txBody>
          <a:bodyPr/>
          <a:lstStyle>
            <a:lvl1pPr>
              <a:defRPr/>
            </a:lvl1pPr>
          </a:lstStyle>
          <a:p>
            <a:pPr lvl="0"/>
            <a:fld id="{63804E5A-88F7-471B-9E4D-16462B538B7B}" type="slidenum">
              <a:t>‹N°›</a:t>
            </a:fld>
            <a:endParaRPr lang="en-US"/>
          </a:p>
        </p:txBody>
      </p:sp>
    </p:spTree>
    <p:extLst>
      <p:ext uri="{BB962C8B-B14F-4D97-AF65-F5344CB8AC3E}">
        <p14:creationId xmlns:p14="http://schemas.microsoft.com/office/powerpoint/2010/main" val="2659685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FE5383C7-7AB3-49C3-B312-94A86CF8F0A0}"/>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62924EB8-660A-44C7-B12C-8FE3797D3F8A}"/>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4" name="Content Placeholder 2">
            <a:extLst>
              <a:ext uri="{FF2B5EF4-FFF2-40B4-BE49-F238E27FC236}">
                <a16:creationId xmlns:a16="http://schemas.microsoft.com/office/drawing/2014/main" id="{D7A26453-5F3B-4AFB-9818-594CDF8F5951}"/>
              </a:ext>
            </a:extLst>
          </p:cNvPr>
          <p:cNvSpPr txBox="1">
            <a:spLocks noGrp="1"/>
          </p:cNvSpPr>
          <p:nvPr>
            <p:ph idx="1"/>
          </p:nvPr>
        </p:nvSpPr>
        <p:spPr>
          <a:xfrm>
            <a:off x="685800" y="2142064"/>
            <a:ext cx="4995330" cy="3649132"/>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Content Placeholder 3">
            <a:extLst>
              <a:ext uri="{FF2B5EF4-FFF2-40B4-BE49-F238E27FC236}">
                <a16:creationId xmlns:a16="http://schemas.microsoft.com/office/drawing/2014/main" id="{D6D6496B-781F-440B-A0D9-3B1A464C15BC}"/>
              </a:ext>
            </a:extLst>
          </p:cNvPr>
          <p:cNvSpPr txBox="1">
            <a:spLocks noGrp="1"/>
          </p:cNvSpPr>
          <p:nvPr>
            <p:ph idx="2"/>
          </p:nvPr>
        </p:nvSpPr>
        <p:spPr>
          <a:xfrm>
            <a:off x="5821893" y="2142064"/>
            <a:ext cx="4995330" cy="3649132"/>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Date Placeholder 4">
            <a:extLst>
              <a:ext uri="{FF2B5EF4-FFF2-40B4-BE49-F238E27FC236}">
                <a16:creationId xmlns:a16="http://schemas.microsoft.com/office/drawing/2014/main" id="{001A0DDB-EBD5-4B15-A6A2-F8AE01A5D0F1}"/>
              </a:ext>
            </a:extLst>
          </p:cNvPr>
          <p:cNvSpPr txBox="1">
            <a:spLocks noGrp="1"/>
          </p:cNvSpPr>
          <p:nvPr>
            <p:ph type="dt" sz="half" idx="7"/>
          </p:nvPr>
        </p:nvSpPr>
        <p:spPr/>
        <p:txBody>
          <a:bodyPr/>
          <a:lstStyle>
            <a:lvl1pPr>
              <a:defRPr/>
            </a:lvl1pPr>
          </a:lstStyle>
          <a:p>
            <a:pPr lvl="0"/>
            <a:r>
              <a:rPr lang="fr-FR"/>
              <a:t>11/20/2021</a:t>
            </a:r>
            <a:endParaRPr lang="en-US"/>
          </a:p>
        </p:txBody>
      </p:sp>
      <p:sp>
        <p:nvSpPr>
          <p:cNvPr id="7" name="Footer Placeholder 5">
            <a:extLst>
              <a:ext uri="{FF2B5EF4-FFF2-40B4-BE49-F238E27FC236}">
                <a16:creationId xmlns:a16="http://schemas.microsoft.com/office/drawing/2014/main" id="{2514470D-17B4-4260-9BB9-574912022752}"/>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EAD4D5D1-2E1D-478C-A779-9B96853BC006}"/>
              </a:ext>
            </a:extLst>
          </p:cNvPr>
          <p:cNvSpPr txBox="1">
            <a:spLocks noGrp="1"/>
          </p:cNvSpPr>
          <p:nvPr>
            <p:ph type="sldNum" sz="quarter" idx="8"/>
          </p:nvPr>
        </p:nvSpPr>
        <p:spPr/>
        <p:txBody>
          <a:bodyPr/>
          <a:lstStyle>
            <a:lvl1pPr>
              <a:defRPr/>
            </a:lvl1pPr>
          </a:lstStyle>
          <a:p>
            <a:pPr lvl="0"/>
            <a:fld id="{62DE94FC-F78F-4FA9-BE05-B19A32F70E43}" type="slidenum">
              <a:t>‹N°›</a:t>
            </a:fld>
            <a:endParaRPr lang="en-US"/>
          </a:p>
        </p:txBody>
      </p:sp>
    </p:spTree>
    <p:extLst>
      <p:ext uri="{BB962C8B-B14F-4D97-AF65-F5344CB8AC3E}">
        <p14:creationId xmlns:p14="http://schemas.microsoft.com/office/powerpoint/2010/main" val="2257969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F4766-1920-4E52-932C-A34CA04FB878}"/>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Text Placeholder 2">
            <a:extLst>
              <a:ext uri="{FF2B5EF4-FFF2-40B4-BE49-F238E27FC236}">
                <a16:creationId xmlns:a16="http://schemas.microsoft.com/office/drawing/2014/main" id="{340B24B6-EC5C-4473-B86D-972A5DAACBA7}"/>
              </a:ext>
            </a:extLst>
          </p:cNvPr>
          <p:cNvSpPr txBox="1">
            <a:spLocks noGrp="1"/>
          </p:cNvSpPr>
          <p:nvPr>
            <p:ph type="body" idx="1"/>
          </p:nvPr>
        </p:nvSpPr>
        <p:spPr>
          <a:xfrm>
            <a:off x="973671" y="2218270"/>
            <a:ext cx="4709050" cy="576264"/>
          </a:xfrm>
        </p:spPr>
        <p:txBody>
          <a:bodyPr anchor="b">
            <a:noAutofit/>
          </a:bodyPr>
          <a:lstStyle>
            <a:lvl1pPr marL="0" indent="0">
              <a:buNone/>
              <a:defRPr sz="2800"/>
            </a:lvl1pPr>
          </a:lstStyle>
          <a:p>
            <a:pPr lvl="0"/>
            <a:r>
              <a:rPr lang="fr-FR"/>
              <a:t>Cliquez pour modifier les styles du texte du masque</a:t>
            </a:r>
          </a:p>
        </p:txBody>
      </p:sp>
      <p:sp>
        <p:nvSpPr>
          <p:cNvPr id="4" name="Content Placeholder 3">
            <a:extLst>
              <a:ext uri="{FF2B5EF4-FFF2-40B4-BE49-F238E27FC236}">
                <a16:creationId xmlns:a16="http://schemas.microsoft.com/office/drawing/2014/main" id="{C4B420D0-B0B7-4CD7-9DAC-A7068F5AB685}"/>
              </a:ext>
            </a:extLst>
          </p:cNvPr>
          <p:cNvSpPr txBox="1">
            <a:spLocks noGrp="1"/>
          </p:cNvSpPr>
          <p:nvPr>
            <p:ph idx="2"/>
          </p:nvPr>
        </p:nvSpPr>
        <p:spPr>
          <a:xfrm>
            <a:off x="685800" y="2870201"/>
            <a:ext cx="4996921" cy="2920995"/>
          </a:xfrm>
        </p:spPr>
        <p:txBody>
          <a:bodyPr ancho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a:extLst>
              <a:ext uri="{FF2B5EF4-FFF2-40B4-BE49-F238E27FC236}">
                <a16:creationId xmlns:a16="http://schemas.microsoft.com/office/drawing/2014/main" id="{87FBF250-6142-46C6-ADB7-BA6539B206D6}"/>
              </a:ext>
            </a:extLst>
          </p:cNvPr>
          <p:cNvSpPr txBox="1">
            <a:spLocks noGrp="1"/>
          </p:cNvSpPr>
          <p:nvPr>
            <p:ph type="body" idx="3"/>
          </p:nvPr>
        </p:nvSpPr>
        <p:spPr>
          <a:xfrm>
            <a:off x="6096003" y="2226737"/>
            <a:ext cx="4722811" cy="576264"/>
          </a:xfrm>
        </p:spPr>
        <p:txBody>
          <a:bodyPr anchor="b">
            <a:noAutofit/>
          </a:bodyPr>
          <a:lstStyle>
            <a:lvl1pPr marL="0" indent="0">
              <a:buNone/>
              <a:defRPr sz="2800"/>
            </a:lvl1pPr>
          </a:lstStyle>
          <a:p>
            <a:pPr lvl="0"/>
            <a:r>
              <a:rPr lang="fr-FR"/>
              <a:t>Cliquez pour modifier les styles du texte du masque</a:t>
            </a:r>
          </a:p>
        </p:txBody>
      </p:sp>
      <p:sp>
        <p:nvSpPr>
          <p:cNvPr id="6" name="Content Placeholder 5">
            <a:extLst>
              <a:ext uri="{FF2B5EF4-FFF2-40B4-BE49-F238E27FC236}">
                <a16:creationId xmlns:a16="http://schemas.microsoft.com/office/drawing/2014/main" id="{18D6BEE3-6C78-4C58-80EA-3ED1773EF499}"/>
              </a:ext>
            </a:extLst>
          </p:cNvPr>
          <p:cNvSpPr txBox="1">
            <a:spLocks noGrp="1"/>
          </p:cNvSpPr>
          <p:nvPr>
            <p:ph idx="4"/>
          </p:nvPr>
        </p:nvSpPr>
        <p:spPr>
          <a:xfrm>
            <a:off x="5823484" y="2870201"/>
            <a:ext cx="4995330" cy="2920995"/>
          </a:xfrm>
        </p:spPr>
        <p:txBody>
          <a:bodyPr ancho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a:extLst>
              <a:ext uri="{FF2B5EF4-FFF2-40B4-BE49-F238E27FC236}">
                <a16:creationId xmlns:a16="http://schemas.microsoft.com/office/drawing/2014/main" id="{29E36877-FDE9-46E0-B7D0-89AD502C8BFC}"/>
              </a:ext>
            </a:extLst>
          </p:cNvPr>
          <p:cNvSpPr txBox="1">
            <a:spLocks noGrp="1"/>
          </p:cNvSpPr>
          <p:nvPr>
            <p:ph type="dt" sz="half" idx="7"/>
          </p:nvPr>
        </p:nvSpPr>
        <p:spPr/>
        <p:txBody>
          <a:bodyPr/>
          <a:lstStyle>
            <a:lvl1pPr>
              <a:defRPr/>
            </a:lvl1pPr>
          </a:lstStyle>
          <a:p>
            <a:pPr lvl="0"/>
            <a:r>
              <a:rPr lang="fr-FR"/>
              <a:t>11/20/2021</a:t>
            </a:r>
            <a:endParaRPr lang="en-US"/>
          </a:p>
        </p:txBody>
      </p:sp>
      <p:sp>
        <p:nvSpPr>
          <p:cNvPr id="8" name="Footer Placeholder 7">
            <a:extLst>
              <a:ext uri="{FF2B5EF4-FFF2-40B4-BE49-F238E27FC236}">
                <a16:creationId xmlns:a16="http://schemas.microsoft.com/office/drawing/2014/main" id="{240F4C20-A10A-4B29-846D-9E7DE65FE470}"/>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5A813EE9-F261-402E-A245-CC07A98304B7}"/>
              </a:ext>
            </a:extLst>
          </p:cNvPr>
          <p:cNvSpPr txBox="1">
            <a:spLocks noGrp="1"/>
          </p:cNvSpPr>
          <p:nvPr>
            <p:ph type="sldNum" sz="quarter" idx="8"/>
          </p:nvPr>
        </p:nvSpPr>
        <p:spPr/>
        <p:txBody>
          <a:bodyPr/>
          <a:lstStyle>
            <a:lvl1pPr>
              <a:defRPr/>
            </a:lvl1pPr>
          </a:lstStyle>
          <a:p>
            <a:pPr lvl="0"/>
            <a:fld id="{113EF22B-857D-4FFD-8667-EE345C9EE7ED}" type="slidenum">
              <a:t>‹N°›</a:t>
            </a:fld>
            <a:endParaRPr lang="en-US"/>
          </a:p>
        </p:txBody>
      </p:sp>
    </p:spTree>
    <p:extLst>
      <p:ext uri="{BB962C8B-B14F-4D97-AF65-F5344CB8AC3E}">
        <p14:creationId xmlns:p14="http://schemas.microsoft.com/office/powerpoint/2010/main" val="332970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2" name="Picture 5" descr="Celestia-R1---OverlayContentHD.png">
            <a:extLst>
              <a:ext uri="{FF2B5EF4-FFF2-40B4-BE49-F238E27FC236}">
                <a16:creationId xmlns:a16="http://schemas.microsoft.com/office/drawing/2014/main" id="{2FDD4CF7-65E0-4EB9-8569-659308CF9B7B}"/>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9242E3D9-68F4-4179-8C05-DA06C77A3308}"/>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4" name="Date Placeholder 2">
            <a:extLst>
              <a:ext uri="{FF2B5EF4-FFF2-40B4-BE49-F238E27FC236}">
                <a16:creationId xmlns:a16="http://schemas.microsoft.com/office/drawing/2014/main" id="{76933601-B763-484F-9947-B4E8656CCF38}"/>
              </a:ext>
            </a:extLst>
          </p:cNvPr>
          <p:cNvSpPr txBox="1">
            <a:spLocks noGrp="1"/>
          </p:cNvSpPr>
          <p:nvPr>
            <p:ph type="dt" sz="half" idx="7"/>
          </p:nvPr>
        </p:nvSpPr>
        <p:spPr/>
        <p:txBody>
          <a:bodyPr/>
          <a:lstStyle>
            <a:lvl1pPr>
              <a:defRPr/>
            </a:lvl1pPr>
          </a:lstStyle>
          <a:p>
            <a:pPr lvl="0"/>
            <a:r>
              <a:rPr lang="fr-FR"/>
              <a:t>11/20/2021</a:t>
            </a:r>
            <a:endParaRPr lang="en-US"/>
          </a:p>
        </p:txBody>
      </p:sp>
      <p:sp>
        <p:nvSpPr>
          <p:cNvPr id="5" name="Footer Placeholder 3">
            <a:extLst>
              <a:ext uri="{FF2B5EF4-FFF2-40B4-BE49-F238E27FC236}">
                <a16:creationId xmlns:a16="http://schemas.microsoft.com/office/drawing/2014/main" id="{6048F4CD-0D5F-4F84-A9D7-DC2D788295FD}"/>
              </a:ext>
            </a:extLst>
          </p:cNvPr>
          <p:cNvSpPr txBox="1">
            <a:spLocks noGrp="1"/>
          </p:cNvSpPr>
          <p:nvPr>
            <p:ph type="ftr" sz="quarter" idx="9"/>
          </p:nvPr>
        </p:nvSpPr>
        <p:spPr/>
        <p:txBody>
          <a:bodyPr/>
          <a:lstStyle>
            <a:lvl1pPr>
              <a:defRPr/>
            </a:lvl1pPr>
          </a:lstStyle>
          <a:p>
            <a:pPr lvl="0"/>
            <a:endParaRPr lang="en-US"/>
          </a:p>
        </p:txBody>
      </p:sp>
      <p:sp>
        <p:nvSpPr>
          <p:cNvPr id="6" name="Slide Number Placeholder 4">
            <a:extLst>
              <a:ext uri="{FF2B5EF4-FFF2-40B4-BE49-F238E27FC236}">
                <a16:creationId xmlns:a16="http://schemas.microsoft.com/office/drawing/2014/main" id="{90DA6EDB-6AFE-4E57-B4B5-4FA07F6753F3}"/>
              </a:ext>
            </a:extLst>
          </p:cNvPr>
          <p:cNvSpPr txBox="1">
            <a:spLocks noGrp="1"/>
          </p:cNvSpPr>
          <p:nvPr>
            <p:ph type="sldNum" sz="quarter" idx="8"/>
          </p:nvPr>
        </p:nvSpPr>
        <p:spPr/>
        <p:txBody>
          <a:bodyPr/>
          <a:lstStyle>
            <a:lvl1pPr>
              <a:defRPr/>
            </a:lvl1pPr>
          </a:lstStyle>
          <a:p>
            <a:pPr lvl="0"/>
            <a:fld id="{9352D542-3BEE-458B-81D2-A290831AB02F}" type="slidenum">
              <a:t>‹N°›</a:t>
            </a:fld>
            <a:endParaRPr lang="en-US"/>
          </a:p>
        </p:txBody>
      </p:sp>
    </p:spTree>
    <p:extLst>
      <p:ext uri="{BB962C8B-B14F-4D97-AF65-F5344CB8AC3E}">
        <p14:creationId xmlns:p14="http://schemas.microsoft.com/office/powerpoint/2010/main" val="54879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2" name="Picture 4" descr="Celestia-R1---OverlayContentHD.png">
            <a:extLst>
              <a:ext uri="{FF2B5EF4-FFF2-40B4-BE49-F238E27FC236}">
                <a16:creationId xmlns:a16="http://schemas.microsoft.com/office/drawing/2014/main" id="{64AB8F72-1A71-4B79-9181-639560AD73C5}"/>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Date Placeholder 1">
            <a:extLst>
              <a:ext uri="{FF2B5EF4-FFF2-40B4-BE49-F238E27FC236}">
                <a16:creationId xmlns:a16="http://schemas.microsoft.com/office/drawing/2014/main" id="{3E6DF6B5-6427-419F-A693-9AAB0F383E02}"/>
              </a:ext>
            </a:extLst>
          </p:cNvPr>
          <p:cNvSpPr txBox="1">
            <a:spLocks noGrp="1"/>
          </p:cNvSpPr>
          <p:nvPr>
            <p:ph type="dt" sz="half" idx="7"/>
          </p:nvPr>
        </p:nvSpPr>
        <p:spPr/>
        <p:txBody>
          <a:bodyPr/>
          <a:lstStyle>
            <a:lvl1pPr>
              <a:defRPr/>
            </a:lvl1pPr>
          </a:lstStyle>
          <a:p>
            <a:pPr lvl="0"/>
            <a:r>
              <a:rPr lang="fr-FR"/>
              <a:t>11/20/2021</a:t>
            </a:r>
            <a:endParaRPr lang="en-US"/>
          </a:p>
        </p:txBody>
      </p:sp>
      <p:sp>
        <p:nvSpPr>
          <p:cNvPr id="4" name="Footer Placeholder 2">
            <a:extLst>
              <a:ext uri="{FF2B5EF4-FFF2-40B4-BE49-F238E27FC236}">
                <a16:creationId xmlns:a16="http://schemas.microsoft.com/office/drawing/2014/main" id="{1318A009-952D-475C-8098-00F867AB7D66}"/>
              </a:ext>
            </a:extLst>
          </p:cNvPr>
          <p:cNvSpPr txBox="1">
            <a:spLocks noGrp="1"/>
          </p:cNvSpPr>
          <p:nvPr>
            <p:ph type="ftr" sz="quarter" idx="9"/>
          </p:nvPr>
        </p:nvSpPr>
        <p:spPr/>
        <p:txBody>
          <a:bodyPr/>
          <a:lstStyle>
            <a:lvl1pPr>
              <a:defRPr/>
            </a:lvl1pPr>
          </a:lstStyle>
          <a:p>
            <a:pPr lvl="0"/>
            <a:endParaRPr lang="en-US"/>
          </a:p>
        </p:txBody>
      </p:sp>
      <p:sp>
        <p:nvSpPr>
          <p:cNvPr id="5" name="Slide Number Placeholder 3">
            <a:extLst>
              <a:ext uri="{FF2B5EF4-FFF2-40B4-BE49-F238E27FC236}">
                <a16:creationId xmlns:a16="http://schemas.microsoft.com/office/drawing/2014/main" id="{7C1B4D97-A672-482F-9C55-D05D91AD68F4}"/>
              </a:ext>
            </a:extLst>
          </p:cNvPr>
          <p:cNvSpPr txBox="1">
            <a:spLocks noGrp="1"/>
          </p:cNvSpPr>
          <p:nvPr>
            <p:ph type="sldNum" sz="quarter" idx="8"/>
          </p:nvPr>
        </p:nvSpPr>
        <p:spPr/>
        <p:txBody>
          <a:bodyPr/>
          <a:lstStyle>
            <a:lvl1pPr>
              <a:defRPr/>
            </a:lvl1pPr>
          </a:lstStyle>
          <a:p>
            <a:pPr lvl="0"/>
            <a:fld id="{910606BF-83A1-4920-85FF-FFF0353F1552}" type="slidenum">
              <a:t>‹N°›</a:t>
            </a:fld>
            <a:endParaRPr lang="en-US"/>
          </a:p>
        </p:txBody>
      </p:sp>
    </p:spTree>
    <p:extLst>
      <p:ext uri="{BB962C8B-B14F-4D97-AF65-F5344CB8AC3E}">
        <p14:creationId xmlns:p14="http://schemas.microsoft.com/office/powerpoint/2010/main" val="28816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B47D95EE-F2C0-4C93-B15D-78BE0C97ED6B}"/>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4FAB9536-2F5C-472F-9E26-FCE4D6A57DDE}"/>
              </a:ext>
            </a:extLst>
          </p:cNvPr>
          <p:cNvSpPr txBox="1">
            <a:spLocks noGrp="1"/>
          </p:cNvSpPr>
          <p:nvPr>
            <p:ph type="title"/>
          </p:nvPr>
        </p:nvSpPr>
        <p:spPr>
          <a:xfrm>
            <a:off x="685800" y="2074334"/>
            <a:ext cx="3680880" cy="1371600"/>
          </a:xfrm>
        </p:spPr>
        <p:txBody>
          <a:bodyPr anchor="b"/>
          <a:lstStyle>
            <a:lvl1pPr>
              <a:defRPr sz="2400"/>
            </a:lvl1pPr>
          </a:lstStyle>
          <a:p>
            <a:pPr lvl="0"/>
            <a:r>
              <a:rPr lang="fr-FR"/>
              <a:t>Modifiez le style du titre</a:t>
            </a:r>
            <a:endParaRPr lang="en-US"/>
          </a:p>
        </p:txBody>
      </p:sp>
      <p:sp>
        <p:nvSpPr>
          <p:cNvPr id="4" name="Content Placeholder 2">
            <a:extLst>
              <a:ext uri="{FF2B5EF4-FFF2-40B4-BE49-F238E27FC236}">
                <a16:creationId xmlns:a16="http://schemas.microsoft.com/office/drawing/2014/main" id="{DCE0F992-A034-4134-A764-DBDAA39A92D9}"/>
              </a:ext>
            </a:extLst>
          </p:cNvPr>
          <p:cNvSpPr txBox="1">
            <a:spLocks noGrp="1"/>
          </p:cNvSpPr>
          <p:nvPr>
            <p:ph idx="1"/>
          </p:nvPr>
        </p:nvSpPr>
        <p:spPr>
          <a:xfrm>
            <a:off x="4648196" y="609603"/>
            <a:ext cx="6169027" cy="518160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3">
            <a:extLst>
              <a:ext uri="{FF2B5EF4-FFF2-40B4-BE49-F238E27FC236}">
                <a16:creationId xmlns:a16="http://schemas.microsoft.com/office/drawing/2014/main" id="{232FBC32-2B58-45E4-A32A-C57B918E9689}"/>
              </a:ext>
            </a:extLst>
          </p:cNvPr>
          <p:cNvSpPr txBox="1">
            <a:spLocks noGrp="1"/>
          </p:cNvSpPr>
          <p:nvPr>
            <p:ph type="body" idx="2"/>
          </p:nvPr>
        </p:nvSpPr>
        <p:spPr>
          <a:xfrm>
            <a:off x="685800" y="3445934"/>
            <a:ext cx="3680880" cy="1828800"/>
          </a:xfrm>
        </p:spPr>
        <p:txBody>
          <a:bodyPr anchor="t"/>
          <a:lstStyle>
            <a:lvl1pPr marL="0" indent="0">
              <a:buNone/>
              <a:defRPr sz="1600"/>
            </a:lvl1pPr>
          </a:lstStyle>
          <a:p>
            <a:pPr lvl="0"/>
            <a:r>
              <a:rPr lang="fr-FR"/>
              <a:t>Cliquez pour modifier les styles du texte du masque</a:t>
            </a:r>
          </a:p>
        </p:txBody>
      </p:sp>
      <p:sp>
        <p:nvSpPr>
          <p:cNvPr id="6" name="Date Placeholder 4">
            <a:extLst>
              <a:ext uri="{FF2B5EF4-FFF2-40B4-BE49-F238E27FC236}">
                <a16:creationId xmlns:a16="http://schemas.microsoft.com/office/drawing/2014/main" id="{35DCAF05-3FD3-49B3-B470-2FE8908AD874}"/>
              </a:ext>
            </a:extLst>
          </p:cNvPr>
          <p:cNvSpPr txBox="1">
            <a:spLocks noGrp="1"/>
          </p:cNvSpPr>
          <p:nvPr>
            <p:ph type="dt" sz="half" idx="7"/>
          </p:nvPr>
        </p:nvSpPr>
        <p:spPr/>
        <p:txBody>
          <a:bodyPr/>
          <a:lstStyle>
            <a:lvl1pPr>
              <a:defRPr/>
            </a:lvl1pPr>
          </a:lstStyle>
          <a:p>
            <a:pPr lvl="0"/>
            <a:r>
              <a:rPr lang="fr-FR"/>
              <a:t>11/20/2021</a:t>
            </a:r>
            <a:endParaRPr lang="en-US"/>
          </a:p>
        </p:txBody>
      </p:sp>
      <p:sp>
        <p:nvSpPr>
          <p:cNvPr id="7" name="Footer Placeholder 5">
            <a:extLst>
              <a:ext uri="{FF2B5EF4-FFF2-40B4-BE49-F238E27FC236}">
                <a16:creationId xmlns:a16="http://schemas.microsoft.com/office/drawing/2014/main" id="{8585CFF7-4FF0-421A-A326-3617CF50B4CA}"/>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865B528D-B740-4AF0-B5E4-CC43AC629E76}"/>
              </a:ext>
            </a:extLst>
          </p:cNvPr>
          <p:cNvSpPr txBox="1">
            <a:spLocks noGrp="1"/>
          </p:cNvSpPr>
          <p:nvPr>
            <p:ph type="sldNum" sz="quarter" idx="8"/>
          </p:nvPr>
        </p:nvSpPr>
        <p:spPr/>
        <p:txBody>
          <a:bodyPr/>
          <a:lstStyle>
            <a:lvl1pPr>
              <a:defRPr/>
            </a:lvl1pPr>
          </a:lstStyle>
          <a:p>
            <a:pPr lvl="0"/>
            <a:fld id="{6DD422CA-1F89-4076-978D-C035486F4A01}" type="slidenum">
              <a:t>‹N°›</a:t>
            </a:fld>
            <a:endParaRPr lang="en-US"/>
          </a:p>
        </p:txBody>
      </p:sp>
    </p:spTree>
    <p:extLst>
      <p:ext uri="{BB962C8B-B14F-4D97-AF65-F5344CB8AC3E}">
        <p14:creationId xmlns:p14="http://schemas.microsoft.com/office/powerpoint/2010/main" val="1464214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F15EB147-ABE3-4A9E-8766-9986DBCF7179}"/>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6E912446-FB37-4607-B144-096095B7E0CF}"/>
              </a:ext>
            </a:extLst>
          </p:cNvPr>
          <p:cNvSpPr txBox="1">
            <a:spLocks noGrp="1"/>
          </p:cNvSpPr>
          <p:nvPr>
            <p:ph type="title"/>
          </p:nvPr>
        </p:nvSpPr>
        <p:spPr>
          <a:xfrm>
            <a:off x="685800" y="1600200"/>
            <a:ext cx="6164656" cy="1371600"/>
          </a:xfrm>
        </p:spPr>
        <p:txBody>
          <a:bodyPr anchor="b"/>
          <a:lstStyle>
            <a:lvl1pPr>
              <a:defRPr sz="2800"/>
            </a:lvl1pPr>
          </a:lstStyle>
          <a:p>
            <a:pPr lvl="0"/>
            <a:r>
              <a:rPr lang="fr-FR"/>
              <a:t>Modifiez le style du titre</a:t>
            </a:r>
            <a:endParaRPr lang="en-US"/>
          </a:p>
        </p:txBody>
      </p:sp>
      <p:sp>
        <p:nvSpPr>
          <p:cNvPr id="4" name="Picture Placeholder 2">
            <a:extLst>
              <a:ext uri="{FF2B5EF4-FFF2-40B4-BE49-F238E27FC236}">
                <a16:creationId xmlns:a16="http://schemas.microsoft.com/office/drawing/2014/main" id="{0C9777F0-744A-4FD5-AD37-D3A2D6139B58}"/>
              </a:ext>
            </a:extLst>
          </p:cNvPr>
          <p:cNvSpPr txBox="1">
            <a:spLocks noGrp="1"/>
          </p:cNvSpPr>
          <p:nvPr>
            <p:ph type="pic" idx="1"/>
          </p:nvPr>
        </p:nvSpPr>
        <p:spPr>
          <a:xfrm>
            <a:off x="7536256" y="914400"/>
            <a:ext cx="3280976" cy="4572000"/>
          </a:xfrm>
          <a:ln w="50804" cap="sq">
            <a:solidFill>
              <a:srgbClr val="FFFFFF"/>
            </a:solidFill>
            <a:prstDash val="solid"/>
            <a:miter/>
          </a:ln>
          <a:effectLst>
            <a:outerShdw dir="16200000" algn="tl">
              <a:srgbClr val="000000">
                <a:alpha val="43000"/>
              </a:srgbClr>
            </a:outerShdw>
          </a:effectLst>
        </p:spPr>
        <p:txBody>
          <a:bodyPr anchor="t" anchorCtr="1"/>
          <a:lstStyle>
            <a:lvl1pPr marL="0" indent="0" algn="ctr">
              <a:buNone/>
              <a:defRPr sz="1600"/>
            </a:lvl1pPr>
          </a:lstStyle>
          <a:p>
            <a:pPr lvl="0"/>
            <a:r>
              <a:rPr lang="fr-FR"/>
              <a:t>Cliquez sur l'icône pour ajouter une image</a:t>
            </a:r>
            <a:endParaRPr lang="en-US"/>
          </a:p>
        </p:txBody>
      </p:sp>
      <p:sp>
        <p:nvSpPr>
          <p:cNvPr id="5" name="Text Placeholder 3">
            <a:extLst>
              <a:ext uri="{FF2B5EF4-FFF2-40B4-BE49-F238E27FC236}">
                <a16:creationId xmlns:a16="http://schemas.microsoft.com/office/drawing/2014/main" id="{5CD8AF3B-03F0-4573-BAA5-17B2D906CF41}"/>
              </a:ext>
            </a:extLst>
          </p:cNvPr>
          <p:cNvSpPr txBox="1">
            <a:spLocks noGrp="1"/>
          </p:cNvSpPr>
          <p:nvPr>
            <p:ph type="body" idx="2"/>
          </p:nvPr>
        </p:nvSpPr>
        <p:spPr>
          <a:xfrm>
            <a:off x="685800" y="2971800"/>
            <a:ext cx="6164656" cy="1828800"/>
          </a:xfrm>
        </p:spPr>
        <p:txBody>
          <a:bodyPr anchor="t"/>
          <a:lstStyle>
            <a:lvl1pPr marL="0" indent="0">
              <a:buNone/>
              <a:defRPr/>
            </a:lvl1pPr>
          </a:lstStyle>
          <a:p>
            <a:pPr lvl="0"/>
            <a:r>
              <a:rPr lang="fr-FR"/>
              <a:t>Cliquez pour modifier les styles du texte du masque</a:t>
            </a:r>
          </a:p>
        </p:txBody>
      </p:sp>
      <p:sp>
        <p:nvSpPr>
          <p:cNvPr id="6" name="Date Placeholder 4">
            <a:extLst>
              <a:ext uri="{FF2B5EF4-FFF2-40B4-BE49-F238E27FC236}">
                <a16:creationId xmlns:a16="http://schemas.microsoft.com/office/drawing/2014/main" id="{13ED0051-6B5B-4EBD-A5E1-E16B808BC511}"/>
              </a:ext>
            </a:extLst>
          </p:cNvPr>
          <p:cNvSpPr txBox="1">
            <a:spLocks noGrp="1"/>
          </p:cNvSpPr>
          <p:nvPr>
            <p:ph type="dt" sz="half" idx="7"/>
          </p:nvPr>
        </p:nvSpPr>
        <p:spPr/>
        <p:txBody>
          <a:bodyPr/>
          <a:lstStyle>
            <a:lvl1pPr>
              <a:defRPr/>
            </a:lvl1pPr>
          </a:lstStyle>
          <a:p>
            <a:pPr lvl="0"/>
            <a:r>
              <a:rPr lang="fr-FR"/>
              <a:t>11/20/2021</a:t>
            </a:r>
            <a:endParaRPr lang="en-US"/>
          </a:p>
        </p:txBody>
      </p:sp>
      <p:sp>
        <p:nvSpPr>
          <p:cNvPr id="7" name="Footer Placeholder 5">
            <a:extLst>
              <a:ext uri="{FF2B5EF4-FFF2-40B4-BE49-F238E27FC236}">
                <a16:creationId xmlns:a16="http://schemas.microsoft.com/office/drawing/2014/main" id="{B998B0E6-96F7-454C-9298-CA2CD0A1B08A}"/>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1B3FE5AC-83B0-4364-939B-33BF048DA235}"/>
              </a:ext>
            </a:extLst>
          </p:cNvPr>
          <p:cNvSpPr txBox="1">
            <a:spLocks noGrp="1"/>
          </p:cNvSpPr>
          <p:nvPr>
            <p:ph type="sldNum" sz="quarter" idx="8"/>
          </p:nvPr>
        </p:nvSpPr>
        <p:spPr/>
        <p:txBody>
          <a:bodyPr/>
          <a:lstStyle>
            <a:lvl1pPr>
              <a:defRPr/>
            </a:lvl1pPr>
          </a:lstStyle>
          <a:p>
            <a:pPr lvl="0"/>
            <a:fld id="{B02121FB-E8B5-45B6-BFB6-326BC1FB1DE7}" type="slidenum">
              <a:t>‹N°›</a:t>
            </a:fld>
            <a:endParaRPr lang="en-US"/>
          </a:p>
        </p:txBody>
      </p:sp>
    </p:spTree>
    <p:extLst>
      <p:ext uri="{BB962C8B-B14F-4D97-AF65-F5344CB8AC3E}">
        <p14:creationId xmlns:p14="http://schemas.microsoft.com/office/powerpoint/2010/main" val="1964909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1E2D38-285F-4594-8F57-7C66901EBFD4}"/>
              </a:ext>
            </a:extLst>
          </p:cNvPr>
          <p:cNvSpPr txBox="1">
            <a:spLocks noGrp="1"/>
          </p:cNvSpPr>
          <p:nvPr>
            <p:ph type="title"/>
          </p:nvPr>
        </p:nvSpPr>
        <p:spPr>
          <a:xfrm>
            <a:off x="685800" y="609603"/>
            <a:ext cx="10131423" cy="1456264"/>
          </a:xfrm>
          <a:prstGeom prst="rect">
            <a:avLst/>
          </a:prstGeom>
          <a:noFill/>
          <a:ln>
            <a:noFill/>
          </a:ln>
        </p:spPr>
        <p:txBody>
          <a:bodyPr vert="horz" wrap="square" lIns="91440" tIns="45720" rIns="91440" bIns="45720" anchor="ctr" anchorCtr="0" compatLnSpc="1">
            <a:normAutofit/>
          </a:bodyPr>
          <a:lstStyle/>
          <a:p>
            <a:pPr lvl="0"/>
            <a:r>
              <a:rPr lang="fr-FR"/>
              <a:t>Modifiez le style du titre</a:t>
            </a:r>
            <a:endParaRPr lang="en-US"/>
          </a:p>
        </p:txBody>
      </p:sp>
      <p:sp>
        <p:nvSpPr>
          <p:cNvPr id="3" name="Text Placeholder 2">
            <a:extLst>
              <a:ext uri="{FF2B5EF4-FFF2-40B4-BE49-F238E27FC236}">
                <a16:creationId xmlns:a16="http://schemas.microsoft.com/office/drawing/2014/main" id="{C79427F2-EE4D-47E1-A9C5-69CCADA29618}"/>
              </a:ext>
            </a:extLst>
          </p:cNvPr>
          <p:cNvSpPr txBox="1">
            <a:spLocks noGrp="1"/>
          </p:cNvSpPr>
          <p:nvPr>
            <p:ph type="body" idx="1"/>
          </p:nvPr>
        </p:nvSpPr>
        <p:spPr>
          <a:xfrm>
            <a:off x="685800" y="2142064"/>
            <a:ext cx="10131423" cy="3649132"/>
          </a:xfrm>
          <a:prstGeom prst="rect">
            <a:avLst/>
          </a:prstGeom>
          <a:noFill/>
          <a:ln>
            <a:noFill/>
          </a:ln>
        </p:spPr>
        <p:txBody>
          <a:bodyPr vert="horz" wrap="square" lIns="91440" tIns="45720" rIns="91440" bIns="45720" anchor="ctr"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ABAFF4E3-BC92-4D99-B361-6BE001D429C8}"/>
              </a:ext>
            </a:extLst>
          </p:cNvPr>
          <p:cNvSpPr txBox="1">
            <a:spLocks noGrp="1"/>
          </p:cNvSpPr>
          <p:nvPr>
            <p:ph type="dt" sz="half" idx="2"/>
          </p:nvPr>
        </p:nvSpPr>
        <p:spPr>
          <a:xfrm>
            <a:off x="8589663" y="5870576"/>
            <a:ext cx="1600200" cy="377820"/>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fr-FR" sz="1000" b="0" i="0" u="none" strike="noStrike" kern="1200" cap="none" spc="0" baseline="0">
                <a:solidFill>
                  <a:srgbClr val="FFFFFF"/>
                </a:solidFill>
                <a:uFillTx/>
                <a:latin typeface="Calibri"/>
              </a:defRPr>
            </a:lvl1pPr>
          </a:lstStyle>
          <a:p>
            <a:pPr lvl="0"/>
            <a:r>
              <a:rPr lang="fr-FR"/>
              <a:t>11/20/2021</a:t>
            </a:r>
            <a:endParaRPr lang="en-US"/>
          </a:p>
        </p:txBody>
      </p:sp>
      <p:sp>
        <p:nvSpPr>
          <p:cNvPr id="5" name="Footer Placeholder 4">
            <a:extLst>
              <a:ext uri="{FF2B5EF4-FFF2-40B4-BE49-F238E27FC236}">
                <a16:creationId xmlns:a16="http://schemas.microsoft.com/office/drawing/2014/main" id="{31CFF893-467B-4028-8D57-CAC73B0A0599}"/>
              </a:ext>
            </a:extLst>
          </p:cNvPr>
          <p:cNvSpPr txBox="1">
            <a:spLocks noGrp="1"/>
          </p:cNvSpPr>
          <p:nvPr>
            <p:ph type="ftr" sz="quarter" idx="3"/>
          </p:nvPr>
        </p:nvSpPr>
        <p:spPr>
          <a:xfrm>
            <a:off x="685800" y="5870576"/>
            <a:ext cx="7827657" cy="377820"/>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000" b="0" i="0" u="none" strike="noStrike" kern="1200" cap="none" spc="0" baseline="0">
                <a:solidFill>
                  <a:srgbClr val="FFFFFF"/>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8C46A04B-80DC-4438-BEC4-0B9E31D83118}"/>
              </a:ext>
            </a:extLst>
          </p:cNvPr>
          <p:cNvSpPr txBox="1">
            <a:spLocks noGrp="1"/>
          </p:cNvSpPr>
          <p:nvPr>
            <p:ph type="sldNum" sz="quarter" idx="4"/>
          </p:nvPr>
        </p:nvSpPr>
        <p:spPr>
          <a:xfrm>
            <a:off x="10266060" y="5870576"/>
            <a:ext cx="551163" cy="377820"/>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000" b="0" i="0" u="none" strike="noStrike" kern="1200" cap="none" spc="0" baseline="0">
                <a:solidFill>
                  <a:srgbClr val="FFFFFF"/>
                </a:solidFill>
                <a:uFillTx/>
                <a:latin typeface="Calibri"/>
              </a:defRPr>
            </a:lvl1pPr>
          </a:lstStyle>
          <a:p>
            <a:pPr lvl="0"/>
            <a:fld id="{51C4D780-9C47-4EF5-87DE-4B366F1C8DF9}" type="slidenum">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marL="0" marR="0" lvl="0" indent="0" algn="l" defTabSz="457200" rtl="0" fontAlgn="auto" hangingPunct="1">
        <a:lnSpc>
          <a:spcPct val="100000"/>
        </a:lnSpc>
        <a:spcBef>
          <a:spcPts val="0"/>
        </a:spcBef>
        <a:spcAft>
          <a:spcPts val="0"/>
        </a:spcAft>
        <a:buNone/>
        <a:tabLst/>
        <a:defRPr lang="fr-FR" sz="3600" b="0" i="0" u="none" strike="noStrike" kern="1200" cap="all" spc="0" baseline="0">
          <a:solidFill>
            <a:srgbClr val="FFFFFF"/>
          </a:solidFill>
          <a:uFillTx/>
          <a:latin typeface="Calibri Light"/>
        </a:defRPr>
      </a:lvl1pPr>
    </p:titleStyle>
    <p:bodyStyle>
      <a:lvl1pPr marL="285750" marR="0" lvl="0" indent="-285750" algn="l" defTabSz="457200" rtl="0" fontAlgn="auto" hangingPunct="1">
        <a:lnSpc>
          <a:spcPct val="100000"/>
        </a:lnSpc>
        <a:spcBef>
          <a:spcPts val="0"/>
        </a:spcBef>
        <a:spcAft>
          <a:spcPts val="1000"/>
        </a:spcAft>
        <a:buClr>
          <a:srgbClr val="FFFFFF"/>
        </a:buClr>
        <a:buSzPct val="100000"/>
        <a:buFont typeface="Arial"/>
        <a:buChar char="•"/>
        <a:tabLst/>
        <a:defRPr lang="fr-FR" sz="1800" b="0" i="0" u="none" strike="noStrike" kern="1200" cap="none" spc="0" baseline="0">
          <a:solidFill>
            <a:srgbClr val="FFFFFF"/>
          </a:solidFill>
          <a:uFillTx/>
          <a:latin typeface="Calibri"/>
        </a:defRPr>
      </a:lvl1pPr>
      <a:lvl2pPr marL="742950" marR="0" lvl="1" indent="-285750" algn="l" defTabSz="457200" rtl="0" fontAlgn="auto" hangingPunct="1">
        <a:lnSpc>
          <a:spcPct val="100000"/>
        </a:lnSpc>
        <a:spcBef>
          <a:spcPts val="0"/>
        </a:spcBef>
        <a:spcAft>
          <a:spcPts val="1000"/>
        </a:spcAft>
        <a:buClr>
          <a:srgbClr val="FFFFFF"/>
        </a:buClr>
        <a:buSzPct val="100000"/>
        <a:buFont typeface="Arial"/>
        <a:buChar char="•"/>
        <a:tabLst/>
        <a:defRPr lang="fr-FR" sz="1600" b="0" i="0" u="none" strike="noStrike" kern="1200" cap="none" spc="0" baseline="0">
          <a:solidFill>
            <a:srgbClr val="FFFFFF"/>
          </a:solidFill>
          <a:uFillTx/>
          <a:latin typeface="Calibri"/>
        </a:defRPr>
      </a:lvl2pPr>
      <a:lvl3pPr marL="1200150" marR="0" lvl="2" indent="-285750" algn="l" defTabSz="457200" rtl="0" fontAlgn="auto" hangingPunct="1">
        <a:lnSpc>
          <a:spcPct val="100000"/>
        </a:lnSpc>
        <a:spcBef>
          <a:spcPts val="0"/>
        </a:spcBef>
        <a:spcAft>
          <a:spcPts val="1000"/>
        </a:spcAft>
        <a:buClr>
          <a:srgbClr val="FFFFFF"/>
        </a:buClr>
        <a:buSzPct val="100000"/>
        <a:buFont typeface="Arial"/>
        <a:buChar char="•"/>
        <a:tabLst/>
        <a:defRPr lang="fr-FR" sz="1400" b="0" i="0" u="none" strike="noStrike" kern="1200" cap="none" spc="0" baseline="0">
          <a:solidFill>
            <a:srgbClr val="FFFFFF"/>
          </a:solidFill>
          <a:uFillTx/>
          <a:latin typeface="Calibri"/>
        </a:defRPr>
      </a:lvl3pPr>
      <a:lvl4pPr marL="1543050" marR="0" lvl="3" indent="-171450" algn="l" defTabSz="457200" rtl="0" fontAlgn="auto" hangingPunct="1">
        <a:lnSpc>
          <a:spcPct val="100000"/>
        </a:lnSpc>
        <a:spcBef>
          <a:spcPts val="0"/>
        </a:spcBef>
        <a:spcAft>
          <a:spcPts val="1000"/>
        </a:spcAft>
        <a:buClr>
          <a:srgbClr val="FFFFFF"/>
        </a:buClr>
        <a:buSzPct val="100000"/>
        <a:buFont typeface="Arial"/>
        <a:buChar char="•"/>
        <a:tabLst/>
        <a:defRPr lang="fr-FR" sz="1200" b="0" i="0" u="none" strike="noStrike" kern="1200" cap="none" spc="0" baseline="0">
          <a:solidFill>
            <a:srgbClr val="FFFFFF"/>
          </a:solidFill>
          <a:uFillTx/>
          <a:latin typeface="Calibri"/>
        </a:defRPr>
      </a:lvl4pPr>
      <a:lvl5pPr marL="2000250" marR="0" lvl="4" indent="-171450" algn="l" defTabSz="457200" rtl="0" fontAlgn="auto" hangingPunct="1">
        <a:lnSpc>
          <a:spcPct val="100000"/>
        </a:lnSpc>
        <a:spcBef>
          <a:spcPts val="0"/>
        </a:spcBef>
        <a:spcAft>
          <a:spcPts val="1000"/>
        </a:spcAft>
        <a:buClr>
          <a:srgbClr val="FFFFFF"/>
        </a:buClr>
        <a:buSzPct val="100000"/>
        <a:buFont typeface="Arial"/>
        <a:buChar char="•"/>
        <a:tabLst/>
        <a:defRPr lang="fr-FR" sz="1200" b="0" i="0" u="none" strike="noStrike" kern="1200" cap="none" spc="0" baseline="0">
          <a:solidFill>
            <a:srgbClr val="FFFFF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3.png"/><Relationship Id="rId7" Type="http://schemas.openxmlformats.org/officeDocument/2006/relationships/image" Target="../media/image4.jpg"/><Relationship Id="rId2" Type="http://schemas.openxmlformats.org/officeDocument/2006/relationships/image" Target="../media/image32.jpg"/><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45.jpg"/><Relationship Id="rId4" Type="http://schemas.openxmlformats.org/officeDocument/2006/relationships/image" Target="../media/image44.jp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7.png"/><Relationship Id="rId7" Type="http://schemas.openxmlformats.org/officeDocument/2006/relationships/image" Target="../media/image4.jp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4.png"/><Relationship Id="rId7" Type="http://schemas.openxmlformats.org/officeDocument/2006/relationships/image" Target="../media/image4.jpg"/><Relationship Id="rId2" Type="http://schemas.openxmlformats.org/officeDocument/2006/relationships/image" Target="../media/image53.jp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62.jp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0.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1.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73.jpg"/></Relationships>
</file>

<file path=ppt/slides/_rels/slide2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76.jp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5.png"/><Relationship Id="rId4" Type="http://schemas.openxmlformats.org/officeDocument/2006/relationships/image" Target="../media/image17.png"/><Relationship Id="rId9" Type="http://schemas.openxmlformats.org/officeDocument/2006/relationships/image" Target="../media/image4.jp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3.jpg"/><Relationship Id="rId7" Type="http://schemas.openxmlformats.org/officeDocument/2006/relationships/image" Target="../media/image4.jpg"/><Relationship Id="rId2" Type="http://schemas.openxmlformats.org/officeDocument/2006/relationships/image" Target="../media/image22.jpg"/><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jpg"/><Relationship Id="rId7" Type="http://schemas.openxmlformats.org/officeDocument/2006/relationships/image" Target="../media/image4.jpg"/><Relationship Id="rId2" Type="http://schemas.openxmlformats.org/officeDocument/2006/relationships/image" Target="../media/image27.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E6319-C206-468C-BD96-F99269421C4D}"/>
              </a:ext>
            </a:extLst>
          </p:cNvPr>
          <p:cNvSpPr txBox="1">
            <a:spLocks noGrp="1"/>
          </p:cNvSpPr>
          <p:nvPr>
            <p:ph type="ctrTitle"/>
          </p:nvPr>
        </p:nvSpPr>
        <p:spPr>
          <a:xfrm>
            <a:off x="4745477" y="106525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sp>
        <p:nvSpPr>
          <p:cNvPr id="3" name="Sous-titre 2">
            <a:extLst>
              <a:ext uri="{FF2B5EF4-FFF2-40B4-BE49-F238E27FC236}">
                <a16:creationId xmlns:a16="http://schemas.microsoft.com/office/drawing/2014/main" id="{FD391AFA-B1C0-477A-AF63-EA3D4D603A49}"/>
              </a:ext>
            </a:extLst>
          </p:cNvPr>
          <p:cNvSpPr txBox="1">
            <a:spLocks noGrp="1"/>
          </p:cNvSpPr>
          <p:nvPr>
            <p:ph type="subTitle" idx="1"/>
          </p:nvPr>
        </p:nvSpPr>
        <p:spPr>
          <a:xfrm>
            <a:off x="3975821" y="3628313"/>
            <a:ext cx="6955676" cy="2978593"/>
          </a:xfrm>
        </p:spPr>
        <p:txBody>
          <a:bodyPr/>
          <a:lstStyle/>
          <a:p>
            <a:pPr marL="457200" lvl="1" indent="0">
              <a:lnSpc>
                <a:spcPct val="90000"/>
              </a:lnSpc>
              <a:buNone/>
            </a:pPr>
            <a:r>
              <a:rPr lang="fr-FR" sz="1500" dirty="0">
                <a:effectLst>
                  <a:outerShdw blurRad="38100" dist="38100" dir="2700000" algn="tl">
                    <a:srgbClr val="000000">
                      <a:alpha val="43137"/>
                    </a:srgbClr>
                  </a:outerShdw>
                </a:effectLst>
              </a:rPr>
              <a:t>Dans ce rapport d’optimisation, nous trouverons les problèmes identifiés ainsi que les corrections apportées comme demandés lors de la réunion de lancement.</a:t>
            </a:r>
          </a:p>
          <a:p>
            <a:pPr marL="457200" lvl="1" indent="0">
              <a:lnSpc>
                <a:spcPct val="90000"/>
              </a:lnSpc>
              <a:buNone/>
            </a:pPr>
            <a:r>
              <a:rPr lang="fr-FR" sz="1500" dirty="0">
                <a:effectLst>
                  <a:outerShdw blurRad="38100" dist="38100" dir="2700000" algn="tl">
                    <a:srgbClr val="000000">
                      <a:alpha val="43137"/>
                    </a:srgbClr>
                  </a:outerShdw>
                </a:effectLst>
              </a:rPr>
              <a:t>Pour ce travail, j’ai utilisé l’extension </a:t>
            </a:r>
            <a:r>
              <a:rPr lang="fr-FR" sz="1500" dirty="0" err="1">
                <a:effectLst>
                  <a:outerShdw blurRad="38100" dist="38100" dir="2700000" algn="tl">
                    <a:srgbClr val="000000">
                      <a:alpha val="43137"/>
                    </a:srgbClr>
                  </a:outerShdw>
                </a:effectLst>
              </a:rPr>
              <a:t>Wave</a:t>
            </a:r>
            <a:r>
              <a:rPr lang="fr-FR" sz="1500" dirty="0">
                <a:effectLst>
                  <a:outerShdw blurRad="38100" dist="38100" dir="2700000" algn="tl">
                    <a:srgbClr val="000000">
                      <a:alpha val="43137"/>
                    </a:srgbClr>
                  </a:outerShdw>
                </a:effectLst>
              </a:rPr>
              <a:t>, l’extension </a:t>
            </a:r>
            <a:r>
              <a:rPr lang="fr-FR" sz="1500" dirty="0" err="1">
                <a:effectLst>
                  <a:outerShdw blurRad="38100" dist="38100" dir="2700000" algn="tl">
                    <a:srgbClr val="000000">
                      <a:alpha val="43137"/>
                    </a:srgbClr>
                  </a:outerShdw>
                </a:effectLst>
              </a:rPr>
              <a:t>Lighthouse</a:t>
            </a:r>
            <a:r>
              <a:rPr lang="fr-FR" sz="1500" dirty="0">
                <a:effectLst>
                  <a:outerShdw blurRad="38100" dist="38100" dir="2700000" algn="tl">
                    <a:srgbClr val="000000">
                      <a:alpha val="43137"/>
                    </a:srgbClr>
                  </a:outerShdw>
                </a:effectLst>
              </a:rPr>
              <a:t>, </a:t>
            </a:r>
            <a:r>
              <a:rPr lang="fr-FR" sz="1500" dirty="0" err="1">
                <a:effectLst>
                  <a:outerShdw blurRad="38100" dist="38100" dir="2700000" algn="tl">
                    <a:srgbClr val="000000">
                      <a:alpha val="43137"/>
                    </a:srgbClr>
                  </a:outerShdw>
                </a:effectLst>
              </a:rPr>
              <a:t>Pingdom</a:t>
            </a:r>
            <a:r>
              <a:rPr lang="fr-FR" sz="1500" dirty="0">
                <a:effectLst>
                  <a:outerShdw blurRad="38100" dist="38100" dir="2700000" algn="tl">
                    <a:srgbClr val="000000">
                      <a:alpha val="43137"/>
                    </a:srgbClr>
                  </a:outerShdw>
                </a:effectLst>
              </a:rPr>
              <a:t> ainsi que les validateurs et le site GiftOfSpeed.com qui est très complet pour l’analyse et pour les outils d’optimisation.</a:t>
            </a:r>
          </a:p>
          <a:p>
            <a:pPr marL="457200" lvl="1" indent="0">
              <a:lnSpc>
                <a:spcPct val="90000"/>
              </a:lnSpc>
              <a:buNone/>
            </a:pPr>
            <a:r>
              <a:rPr lang="fr-FR" sz="1500" dirty="0">
                <a:effectLst>
                  <a:outerShdw blurRad="38100" dist="38100" dir="2700000" algn="tl">
                    <a:srgbClr val="000000">
                      <a:alpha val="43137"/>
                    </a:srgbClr>
                  </a:outerShdw>
                </a:effectLst>
              </a:rPr>
              <a:t>Ces outils sont d’une grande aide mais ne remplacent pas l’analyse humaine. Nous le verront clairement par la suite.</a:t>
            </a:r>
          </a:p>
          <a:p>
            <a:pPr marL="457200" lvl="1" indent="0">
              <a:lnSpc>
                <a:spcPct val="90000"/>
              </a:lnSpc>
              <a:buNone/>
            </a:pPr>
            <a:r>
              <a:rPr lang="fr-FR" sz="1500" dirty="0">
                <a:effectLst>
                  <a:outerShdw blurRad="38100" dist="38100" dir="2700000" algn="tl">
                    <a:srgbClr val="000000">
                      <a:alpha val="43137"/>
                    </a:srgbClr>
                  </a:outerShdw>
                </a:effectLst>
              </a:rPr>
              <a:t>Sur les pages qui vont suivre, nous trouverons dans une première partie, les résultats généraux avant modification. Et ensuite, plusieurs tuiles qui comporteront du coté gauche la comparaison entre l’avant et l’après avec la description au centre. Et pour finir, le résultat final.</a:t>
            </a:r>
          </a:p>
          <a:p>
            <a:pPr marL="457200" lvl="1" indent="0">
              <a:lnSpc>
                <a:spcPct val="90000"/>
              </a:lnSpc>
              <a:buNone/>
            </a:pPr>
            <a:endParaRPr lang="fr-FR" sz="1500" dirty="0">
              <a:effectLst>
                <a:outerShdw blurRad="38100" dist="38100" dir="2700000" algn="tl">
                  <a:srgbClr val="000000">
                    <a:alpha val="43137"/>
                  </a:srgbClr>
                </a:outerShdw>
              </a:effectLst>
            </a:endParaRPr>
          </a:p>
        </p:txBody>
      </p:sp>
      <p:pic>
        <p:nvPicPr>
          <p:cNvPr id="4" name="Image 4">
            <a:extLst>
              <a:ext uri="{FF2B5EF4-FFF2-40B4-BE49-F238E27FC236}">
                <a16:creationId xmlns:a16="http://schemas.microsoft.com/office/drawing/2014/main" id="{C6F3B3C0-2CD2-4CF5-A0C4-1196B2F31C3A}"/>
              </a:ext>
            </a:extLst>
          </p:cNvPr>
          <p:cNvPicPr>
            <a:picLocks noChangeAspect="1"/>
          </p:cNvPicPr>
          <p:nvPr/>
        </p:nvPicPr>
        <p:blipFill>
          <a:blip r:embed="rId2"/>
          <a:stretch>
            <a:fillRect/>
          </a:stretch>
        </p:blipFill>
        <p:spPr>
          <a:xfrm>
            <a:off x="9670748" y="1068254"/>
            <a:ext cx="913611" cy="403065"/>
          </a:xfrm>
          <a:prstGeom prst="rect">
            <a:avLst/>
          </a:prstGeom>
          <a:noFill/>
          <a:ln cap="flat">
            <a:noFill/>
          </a:ln>
        </p:spPr>
      </p:pic>
      <p:pic>
        <p:nvPicPr>
          <p:cNvPr id="5" name="Image 6">
            <a:extLst>
              <a:ext uri="{FF2B5EF4-FFF2-40B4-BE49-F238E27FC236}">
                <a16:creationId xmlns:a16="http://schemas.microsoft.com/office/drawing/2014/main" id="{92B4BCC6-896A-4CA8-83E6-33218CB3AB1B}"/>
              </a:ext>
            </a:extLst>
          </p:cNvPr>
          <p:cNvPicPr>
            <a:picLocks noChangeAspect="1"/>
          </p:cNvPicPr>
          <p:nvPr/>
        </p:nvPicPr>
        <p:blipFill>
          <a:blip r:embed="rId3"/>
          <a:stretch>
            <a:fillRect/>
          </a:stretch>
        </p:blipFill>
        <p:spPr>
          <a:xfrm>
            <a:off x="6678827" y="1065254"/>
            <a:ext cx="1955248" cy="406065"/>
          </a:xfrm>
          <a:prstGeom prst="rect">
            <a:avLst/>
          </a:prstGeom>
          <a:solidFill>
            <a:srgbClr val="EDEDED"/>
          </a:solidFill>
          <a:ln cap="flat">
            <a:noFill/>
          </a:ln>
          <a:effectLst>
            <a:outerShdw dist="18004" dir="5400000" algn="tl">
              <a:srgbClr val="000000">
                <a:alpha val="40000"/>
              </a:srgbClr>
            </a:outerShdw>
          </a:effectLst>
        </p:spPr>
      </p:pic>
      <p:pic>
        <p:nvPicPr>
          <p:cNvPr id="6" name="Image 6">
            <a:extLst>
              <a:ext uri="{FF2B5EF4-FFF2-40B4-BE49-F238E27FC236}">
                <a16:creationId xmlns:a16="http://schemas.microsoft.com/office/drawing/2014/main" id="{8849EB6D-6B51-4B60-8AA5-13FF5F65C167}"/>
              </a:ext>
            </a:extLst>
          </p:cNvPr>
          <p:cNvPicPr>
            <a:picLocks noChangeAspect="1"/>
          </p:cNvPicPr>
          <p:nvPr/>
        </p:nvPicPr>
        <p:blipFill>
          <a:blip r:embed="rId4"/>
          <a:stretch>
            <a:fillRect/>
          </a:stretch>
        </p:blipFill>
        <p:spPr>
          <a:xfrm>
            <a:off x="180268" y="174815"/>
            <a:ext cx="1850270" cy="6508379"/>
          </a:xfrm>
          <a:prstGeom prst="rect">
            <a:avLst/>
          </a:prstGeom>
          <a:noFill/>
          <a:ln cap="flat">
            <a:noFill/>
          </a:ln>
        </p:spPr>
      </p:pic>
      <p:sp>
        <p:nvSpPr>
          <p:cNvPr id="7" name="ZoneTexte 8">
            <a:extLst>
              <a:ext uri="{FF2B5EF4-FFF2-40B4-BE49-F238E27FC236}">
                <a16:creationId xmlns:a16="http://schemas.microsoft.com/office/drawing/2014/main" id="{D38EB009-2321-4536-B035-9E383A923644}"/>
              </a:ext>
            </a:extLst>
          </p:cNvPr>
          <p:cNvSpPr txBox="1"/>
          <p:nvPr/>
        </p:nvSpPr>
        <p:spPr>
          <a:xfrm>
            <a:off x="2978607" y="2398690"/>
            <a:ext cx="8937811" cy="830997"/>
          </a:xfrm>
          <a:prstGeom prst="rect">
            <a:avLst/>
          </a:prstGeom>
          <a:noFill/>
          <a:ln cap="flat">
            <a:noFill/>
          </a:ln>
        </p:spPr>
        <p:txBody>
          <a:bodyPr vert="horz" wrap="square" lIns="91440" tIns="45720" rIns="91440" bIns="45720" anchor="t" anchorCtr="1" compatLnSpc="1">
            <a:spAutoFit/>
          </a:bodyPr>
          <a:lstStyle/>
          <a:p>
            <a:pPr marL="457200" marR="0" lvl="1" indent="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2400" b="0" i="0" u="sng" strike="noStrike" kern="1200" cap="none" spc="0" baseline="0" dirty="0">
                <a:solidFill>
                  <a:srgbClr val="B4C7E7"/>
                </a:solidFill>
                <a:effectLst>
                  <a:outerShdw blurRad="38100" dist="38100" dir="2700000" algn="tl">
                    <a:srgbClr val="000000">
                      <a:alpha val="43137"/>
                    </a:srgbClr>
                  </a:outerShdw>
                </a:effectLst>
                <a:uFillTx/>
                <a:latin typeface="Calibri"/>
              </a:rPr>
              <a:t>Rapport sur le projet d’optimisation SEO et d’accessibilité du site de la société « La Chouette Agence »</a:t>
            </a:r>
          </a:p>
        </p:txBody>
      </p:sp>
      <p:pic>
        <p:nvPicPr>
          <p:cNvPr id="8" name="Image 10">
            <a:extLst>
              <a:ext uri="{FF2B5EF4-FFF2-40B4-BE49-F238E27FC236}">
                <a16:creationId xmlns:a16="http://schemas.microsoft.com/office/drawing/2014/main" id="{DD712C63-0CF0-42BC-908D-6D7864254520}"/>
              </a:ext>
            </a:extLst>
          </p:cNvPr>
          <p:cNvPicPr>
            <a:picLocks noChangeAspect="1"/>
          </p:cNvPicPr>
          <p:nvPr/>
        </p:nvPicPr>
        <p:blipFill>
          <a:blip r:embed="rId5"/>
          <a:stretch>
            <a:fillRect/>
          </a:stretch>
        </p:blipFill>
        <p:spPr>
          <a:xfrm>
            <a:off x="2392988" y="174815"/>
            <a:ext cx="486799" cy="6508379"/>
          </a:xfrm>
          <a:prstGeom prst="rect">
            <a:avLst/>
          </a:prstGeom>
          <a:noFill/>
          <a:ln cap="flat">
            <a:noFill/>
          </a:ln>
        </p:spPr>
      </p:pic>
      <p:sp>
        <p:nvSpPr>
          <p:cNvPr id="9" name="Espace réservé du numéro de diapositive 8">
            <a:extLst>
              <a:ext uri="{FF2B5EF4-FFF2-40B4-BE49-F238E27FC236}">
                <a16:creationId xmlns:a16="http://schemas.microsoft.com/office/drawing/2014/main" id="{8A378488-EE7F-4748-9A33-9810800E54CD}"/>
              </a:ext>
            </a:extLst>
          </p:cNvPr>
          <p:cNvSpPr txBox="1"/>
          <p:nvPr/>
        </p:nvSpPr>
        <p:spPr>
          <a:xfrm>
            <a:off x="11640837" y="6480180"/>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E8C1D1D-30BD-4C59-8A73-1DE135319EBD}" type="slidenum">
              <a:rPr lang="en-US" b="0" i="0" u="none" strike="noStrike" kern="1200" cap="none" spc="0" baseline="0">
                <a:effectLst>
                  <a:outerShdw blurRad="38100" dist="38100" dir="2700000" algn="tl">
                    <a:srgbClr val="000000">
                      <a:alpha val="43137"/>
                    </a:srgbClr>
                  </a:outerShdw>
                </a:effectLst>
                <a:uFillTx/>
                <a:latin typeface="Calibri"/>
              </a:rPr>
              <a:t>1</a:t>
            </a:fld>
            <a:endParaRPr lang="en-US" b="0" i="0" u="none" strike="noStrike" kern="1200" cap="none" spc="0" baseline="0">
              <a:effectLst>
                <a:outerShdw blurRad="38100" dist="38100" dir="2700000" algn="tl">
                  <a:srgbClr val="000000">
                    <a:alpha val="43137"/>
                  </a:srgbClr>
                </a:outerShdw>
              </a:effectLst>
              <a:uFillTx/>
              <a:latin typeface="Calibri"/>
            </a:endParaRPr>
          </a:p>
        </p:txBody>
      </p:sp>
    </p:spTree>
  </p:cSld>
  <p:clrMapOvr>
    <a:masterClrMapping/>
  </p:clrMapOvr>
  <p:transition spd="slow">
    <p:random/>
  </p:transition>
</p:sld>
</file>

<file path=ppt/slides/slide10.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2B84F77E-1202-4C6A-84EF-300EAD92BF5C}"/>
              </a:ext>
            </a:extLst>
          </p:cNvPr>
          <p:cNvSpPr txBox="1">
            <a:spLocks noGrp="1"/>
          </p:cNvSpPr>
          <p:nvPr>
            <p:ph type="subTitle" idx="1"/>
          </p:nvPr>
        </p:nvSpPr>
        <p:spPr>
          <a:xfrm>
            <a:off x="4013301" y="2489737"/>
            <a:ext cx="4065513" cy="1093375"/>
          </a:xfrm>
        </p:spPr>
        <p:txBody>
          <a:bodyPr anchorCtr="1"/>
          <a:lstStyle/>
          <a:p>
            <a:pPr lvl="0" indent="-285750" algn="ctr">
              <a:lnSpc>
                <a:spcPct val="70000"/>
              </a:lnSpc>
            </a:pPr>
            <a:r>
              <a:rPr lang="fr-FR" sz="1400" dirty="0">
                <a:effectLst>
                  <a:outerShdw dist="38096" dir="2700000">
                    <a:srgbClr val="000000"/>
                  </a:outerShdw>
                </a:effectLst>
              </a:rPr>
              <a:t>La taille et le poids des images sont bien trop excessives.</a:t>
            </a:r>
          </a:p>
          <a:p>
            <a:pPr lvl="0" indent="-285750" algn="ctr">
              <a:lnSpc>
                <a:spcPct val="70000"/>
              </a:lnSpc>
            </a:pPr>
            <a:r>
              <a:rPr lang="fr-FR" sz="1400" dirty="0">
                <a:effectLst>
                  <a:outerShdw dist="38096" dir="2700000">
                    <a:srgbClr val="000000"/>
                  </a:outerShdw>
                </a:effectLst>
              </a:rPr>
              <a:t>Pour cela, le format a été remplacé en .</a:t>
            </a:r>
            <a:r>
              <a:rPr lang="fr-FR" sz="1400" dirty="0" err="1">
                <a:effectLst>
                  <a:outerShdw dist="38096" dir="2700000">
                    <a:srgbClr val="000000"/>
                  </a:outerShdw>
                </a:effectLst>
              </a:rPr>
              <a:t>webp</a:t>
            </a:r>
            <a:r>
              <a:rPr lang="fr-FR" sz="1400" dirty="0">
                <a:effectLst>
                  <a:outerShdw dist="38096" dir="2700000">
                    <a:srgbClr val="000000"/>
                  </a:outerShdw>
                </a:effectLst>
              </a:rPr>
              <a:t> pour plus de légèreté, puis recadrées et compressées.</a:t>
            </a:r>
          </a:p>
          <a:p>
            <a:pPr lvl="0" indent="-285750" algn="ctr">
              <a:lnSpc>
                <a:spcPct val="70000"/>
              </a:lnSpc>
            </a:pPr>
            <a:endParaRPr lang="fr-FR" sz="1400" dirty="0">
              <a:effectLst>
                <a:outerShdw dist="38096" dir="2700000">
                  <a:srgbClr val="000000"/>
                </a:outerShdw>
              </a:effectLst>
            </a:endParaRPr>
          </a:p>
        </p:txBody>
      </p:sp>
      <p:sp>
        <p:nvSpPr>
          <p:cNvPr id="6" name="ZoneTexte 7">
            <a:extLst>
              <a:ext uri="{FF2B5EF4-FFF2-40B4-BE49-F238E27FC236}">
                <a16:creationId xmlns:a16="http://schemas.microsoft.com/office/drawing/2014/main" id="{94E44D9E-3009-4DA0-A5E6-80CE184C573F}"/>
              </a:ext>
            </a:extLst>
          </p:cNvPr>
          <p:cNvSpPr txBox="1"/>
          <p:nvPr/>
        </p:nvSpPr>
        <p:spPr>
          <a:xfrm>
            <a:off x="2017248"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08F9D2C5-3ABA-472F-B8B4-A5F3611FF051}"/>
              </a:ext>
            </a:extLst>
          </p:cNvPr>
          <p:cNvSpPr txBox="1"/>
          <p:nvPr/>
        </p:nvSpPr>
        <p:spPr>
          <a:xfrm>
            <a:off x="9111593" y="313097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3823EE34-B871-4184-8E6D-71E497BB83CF}"/>
              </a:ext>
            </a:extLst>
          </p:cNvPr>
          <p:cNvSpPr txBox="1"/>
          <p:nvPr/>
        </p:nvSpPr>
        <p:spPr>
          <a:xfrm>
            <a:off x="1288645" y="1030775"/>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Modification de la taille des images</a:t>
            </a:r>
          </a:p>
        </p:txBody>
      </p:sp>
      <p:pic>
        <p:nvPicPr>
          <p:cNvPr id="9" name="Image 10">
            <a:extLst>
              <a:ext uri="{FF2B5EF4-FFF2-40B4-BE49-F238E27FC236}">
                <a16:creationId xmlns:a16="http://schemas.microsoft.com/office/drawing/2014/main" id="{8B4A98AC-E53B-4A1B-8E05-E827B00B620B}"/>
              </a:ext>
            </a:extLst>
          </p:cNvPr>
          <p:cNvPicPr>
            <a:picLocks noChangeAspect="1"/>
          </p:cNvPicPr>
          <p:nvPr/>
        </p:nvPicPr>
        <p:blipFill>
          <a:blip r:embed="rId2"/>
          <a:stretch>
            <a:fillRect/>
          </a:stretch>
        </p:blipFill>
        <p:spPr>
          <a:xfrm>
            <a:off x="85523" y="1708464"/>
            <a:ext cx="11921069" cy="280126"/>
          </a:xfrm>
          <a:prstGeom prst="rect">
            <a:avLst/>
          </a:prstGeom>
          <a:noFill/>
          <a:ln cap="flat">
            <a:noFill/>
          </a:ln>
        </p:spPr>
      </p:pic>
      <p:pic>
        <p:nvPicPr>
          <p:cNvPr id="10" name="Image 20">
            <a:extLst>
              <a:ext uri="{FF2B5EF4-FFF2-40B4-BE49-F238E27FC236}">
                <a16:creationId xmlns:a16="http://schemas.microsoft.com/office/drawing/2014/main" id="{CDD9FD20-DF83-4BFF-A5F3-1EF4A0DE4AA2}"/>
              </a:ext>
            </a:extLst>
          </p:cNvPr>
          <p:cNvPicPr>
            <a:picLocks noChangeAspect="1"/>
          </p:cNvPicPr>
          <p:nvPr/>
        </p:nvPicPr>
        <p:blipFill>
          <a:blip r:embed="rId3">
            <a:lum/>
            <a:alphaModFix/>
          </a:blip>
          <a:srcRect l="29357" r="30178"/>
          <a:stretch>
            <a:fillRect/>
          </a:stretch>
        </p:blipFill>
        <p:spPr>
          <a:xfrm>
            <a:off x="1594503" y="3703265"/>
            <a:ext cx="1894353" cy="2183404"/>
          </a:xfrm>
          <a:prstGeom prst="rect">
            <a:avLst/>
          </a:prstGeom>
          <a:noFill/>
          <a:ln cap="flat">
            <a:noFill/>
          </a:ln>
        </p:spPr>
      </p:pic>
      <p:pic>
        <p:nvPicPr>
          <p:cNvPr id="11" name="Image 21">
            <a:extLst>
              <a:ext uri="{FF2B5EF4-FFF2-40B4-BE49-F238E27FC236}">
                <a16:creationId xmlns:a16="http://schemas.microsoft.com/office/drawing/2014/main" id="{5E0E2C40-85D3-4B1C-86D7-E39D5FAE610E}"/>
              </a:ext>
            </a:extLst>
          </p:cNvPr>
          <p:cNvPicPr>
            <a:picLocks noChangeAspect="1"/>
          </p:cNvPicPr>
          <p:nvPr/>
        </p:nvPicPr>
        <p:blipFill>
          <a:blip r:embed="rId4">
            <a:lum/>
            <a:alphaModFix/>
          </a:blip>
          <a:srcRect l="20496" t="2040" r="30635" b="2040"/>
          <a:stretch>
            <a:fillRect/>
          </a:stretch>
        </p:blipFill>
        <p:spPr>
          <a:xfrm>
            <a:off x="8688857" y="3712784"/>
            <a:ext cx="1894353" cy="2183404"/>
          </a:xfrm>
          <a:prstGeom prst="rect">
            <a:avLst/>
          </a:prstGeom>
          <a:noFill/>
          <a:ln cap="flat">
            <a:noFill/>
          </a:ln>
        </p:spPr>
      </p:pic>
      <p:pic>
        <p:nvPicPr>
          <p:cNvPr id="12" name="Image 15">
            <a:extLst>
              <a:ext uri="{FF2B5EF4-FFF2-40B4-BE49-F238E27FC236}">
                <a16:creationId xmlns:a16="http://schemas.microsoft.com/office/drawing/2014/main" id="{5422685F-CF87-4A4C-AF83-B7A36BD13C59}"/>
              </a:ext>
            </a:extLst>
          </p:cNvPr>
          <p:cNvPicPr>
            <a:picLocks noChangeAspect="1"/>
          </p:cNvPicPr>
          <p:nvPr/>
        </p:nvPicPr>
        <p:blipFill>
          <a:blip r:embed="rId5"/>
          <a:stretch>
            <a:fillRect/>
          </a:stretch>
        </p:blipFill>
        <p:spPr>
          <a:xfrm>
            <a:off x="231864" y="6085423"/>
            <a:ext cx="4619621" cy="542925"/>
          </a:xfrm>
          <a:prstGeom prst="rect">
            <a:avLst/>
          </a:prstGeom>
          <a:noFill/>
          <a:ln cap="flat">
            <a:noFill/>
          </a:ln>
        </p:spPr>
      </p:pic>
      <p:pic>
        <p:nvPicPr>
          <p:cNvPr id="13" name="Image 28">
            <a:extLst>
              <a:ext uri="{FF2B5EF4-FFF2-40B4-BE49-F238E27FC236}">
                <a16:creationId xmlns:a16="http://schemas.microsoft.com/office/drawing/2014/main" id="{9C4DBCEC-1990-4591-A438-AECC6803D495}"/>
              </a:ext>
            </a:extLst>
          </p:cNvPr>
          <p:cNvPicPr>
            <a:picLocks noChangeAspect="1"/>
          </p:cNvPicPr>
          <p:nvPr/>
        </p:nvPicPr>
        <p:blipFill>
          <a:blip r:embed="rId6"/>
          <a:stretch>
            <a:fillRect/>
          </a:stretch>
        </p:blipFill>
        <p:spPr>
          <a:xfrm>
            <a:off x="7311935" y="6016331"/>
            <a:ext cx="4648196" cy="523878"/>
          </a:xfrm>
          <a:prstGeom prst="rect">
            <a:avLst/>
          </a:prstGeom>
          <a:noFill/>
          <a:ln cap="flat">
            <a:noFill/>
          </a:ln>
        </p:spPr>
      </p:pic>
      <p:sp>
        <p:nvSpPr>
          <p:cNvPr id="14" name="Espace réservé du numéro de diapositive 13">
            <a:extLst>
              <a:ext uri="{FF2B5EF4-FFF2-40B4-BE49-F238E27FC236}">
                <a16:creationId xmlns:a16="http://schemas.microsoft.com/office/drawing/2014/main" id="{6412A89D-A749-46A2-A575-8653238C32C9}"/>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DF2CBB9-A0D8-478D-89C5-515769BBEECA}" type="slidenum">
              <a:t>10</a:t>
            </a:fld>
            <a:endParaRPr lang="en-US" sz="1000" b="0" i="0" u="none" strike="noStrike" kern="1200" cap="none" spc="0" baseline="0">
              <a:solidFill>
                <a:srgbClr val="FFFFFF"/>
              </a:solidFill>
              <a:uFillTx/>
              <a:latin typeface="Calibri"/>
            </a:endParaRPr>
          </a:p>
        </p:txBody>
      </p:sp>
      <p:sp>
        <p:nvSpPr>
          <p:cNvPr id="17" name="Titre 1">
            <a:extLst>
              <a:ext uri="{FF2B5EF4-FFF2-40B4-BE49-F238E27FC236}">
                <a16:creationId xmlns:a16="http://schemas.microsoft.com/office/drawing/2014/main" id="{C1709922-10DC-4182-8AC9-980C0D1097D1}"/>
              </a:ext>
            </a:extLst>
          </p:cNvPr>
          <p:cNvSpPr txBox="1">
            <a:spLocks noGrp="1"/>
          </p:cNvSpPr>
          <p:nvPr>
            <p:ph type="ctrTitle"/>
          </p:nvPr>
        </p:nvSpPr>
        <p:spPr>
          <a:xfrm>
            <a:off x="3119877" y="224622"/>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8" name="Image 4">
            <a:extLst>
              <a:ext uri="{FF2B5EF4-FFF2-40B4-BE49-F238E27FC236}">
                <a16:creationId xmlns:a16="http://schemas.microsoft.com/office/drawing/2014/main" id="{FB40F1E8-8CFE-4FF3-A1EC-06C4204E712D}"/>
              </a:ext>
            </a:extLst>
          </p:cNvPr>
          <p:cNvPicPr>
            <a:picLocks noChangeAspect="1"/>
          </p:cNvPicPr>
          <p:nvPr/>
        </p:nvPicPr>
        <p:blipFill>
          <a:blip r:embed="rId7"/>
          <a:stretch>
            <a:fillRect/>
          </a:stretch>
        </p:blipFill>
        <p:spPr>
          <a:xfrm>
            <a:off x="8045148" y="227622"/>
            <a:ext cx="913611" cy="403065"/>
          </a:xfrm>
          <a:prstGeom prst="rect">
            <a:avLst/>
          </a:prstGeom>
          <a:noFill/>
          <a:ln cap="flat">
            <a:noFill/>
          </a:ln>
        </p:spPr>
      </p:pic>
      <p:pic>
        <p:nvPicPr>
          <p:cNvPr id="19" name="Image 6">
            <a:extLst>
              <a:ext uri="{FF2B5EF4-FFF2-40B4-BE49-F238E27FC236}">
                <a16:creationId xmlns:a16="http://schemas.microsoft.com/office/drawing/2014/main" id="{BFC69A6E-789A-42D0-B1DF-81C7EE05E2D8}"/>
              </a:ext>
            </a:extLst>
          </p:cNvPr>
          <p:cNvPicPr>
            <a:picLocks noChangeAspect="1"/>
          </p:cNvPicPr>
          <p:nvPr/>
        </p:nvPicPr>
        <p:blipFill>
          <a:blip r:embed="rId8"/>
          <a:stretch>
            <a:fillRect/>
          </a:stretch>
        </p:blipFill>
        <p:spPr>
          <a:xfrm>
            <a:off x="5053227" y="224622"/>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1.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48B5607B-D432-40AE-8B5D-4E7D025C25E7}"/>
              </a:ext>
            </a:extLst>
          </p:cNvPr>
          <p:cNvSpPr txBox="1">
            <a:spLocks noGrp="1"/>
          </p:cNvSpPr>
          <p:nvPr>
            <p:ph type="subTitle" idx="1"/>
          </p:nvPr>
        </p:nvSpPr>
        <p:spPr>
          <a:xfrm>
            <a:off x="4013301" y="2489737"/>
            <a:ext cx="4157032" cy="1891763"/>
          </a:xfrm>
        </p:spPr>
        <p:txBody>
          <a:bodyPr anchorCtr="1">
            <a:normAutofit/>
          </a:bodyPr>
          <a:lstStyle/>
          <a:p>
            <a:pPr lvl="0" indent="-285750" algn="ctr">
              <a:lnSpc>
                <a:spcPct val="90000"/>
              </a:lnSpc>
            </a:pPr>
            <a:r>
              <a:rPr lang="fr-FR" sz="1600" dirty="0">
                <a:effectLst>
                  <a:outerShdw dist="38096" dir="2700000">
                    <a:srgbClr val="000000"/>
                  </a:outerShdw>
                </a:effectLst>
              </a:rPr>
              <a:t>L’attribut « </a:t>
            </a:r>
            <a:r>
              <a:rPr lang="fr-FR" sz="1600" dirty="0" err="1">
                <a:effectLst>
                  <a:outerShdw dist="38096" dir="2700000">
                    <a:srgbClr val="000000"/>
                  </a:outerShdw>
                </a:effectLst>
              </a:rPr>
              <a:t>defer</a:t>
            </a:r>
            <a:r>
              <a:rPr lang="fr-FR" sz="1600" dirty="0">
                <a:effectLst>
                  <a:outerShdw dist="38096" dir="2700000">
                    <a:srgbClr val="000000"/>
                  </a:outerShdw>
                </a:effectLst>
              </a:rPr>
              <a:t> » a été intégré dans chaque balise &lt;script&gt; pour décaler le chargement.</a:t>
            </a:r>
          </a:p>
          <a:p>
            <a:pPr lvl="0" indent="-285750" algn="ctr">
              <a:lnSpc>
                <a:spcPct val="90000"/>
              </a:lnSpc>
            </a:pPr>
            <a:r>
              <a:rPr lang="fr-FR" sz="1600" dirty="0">
                <a:effectLst>
                  <a:outerShdw dist="38096" dir="2700000">
                    <a:srgbClr val="000000"/>
                  </a:outerShdw>
                </a:effectLst>
              </a:rPr>
              <a:t>Les fichiers Javascript ne sont pas utilisés pour le chargement.</a:t>
            </a:r>
          </a:p>
        </p:txBody>
      </p:sp>
      <p:sp>
        <p:nvSpPr>
          <p:cNvPr id="6" name="ZoneTexte 7">
            <a:extLst>
              <a:ext uri="{FF2B5EF4-FFF2-40B4-BE49-F238E27FC236}">
                <a16:creationId xmlns:a16="http://schemas.microsoft.com/office/drawing/2014/main" id="{7D45A284-A797-4CE8-92A2-3349B07FB4A9}"/>
              </a:ext>
            </a:extLst>
          </p:cNvPr>
          <p:cNvSpPr txBox="1"/>
          <p:nvPr/>
        </p:nvSpPr>
        <p:spPr>
          <a:xfrm>
            <a:off x="2017248"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0B513A1E-AF82-4F40-B7EB-1343683C366C}"/>
              </a:ext>
            </a:extLst>
          </p:cNvPr>
          <p:cNvSpPr txBox="1"/>
          <p:nvPr/>
        </p:nvSpPr>
        <p:spPr>
          <a:xfrm>
            <a:off x="9111593" y="313097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176DA80D-A15A-4A21-ADC0-2A3FC68D9EDF}"/>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Modification des balises &lt;script&gt;</a:t>
            </a:r>
          </a:p>
        </p:txBody>
      </p:sp>
      <p:pic>
        <p:nvPicPr>
          <p:cNvPr id="9" name="Image 9">
            <a:extLst>
              <a:ext uri="{FF2B5EF4-FFF2-40B4-BE49-F238E27FC236}">
                <a16:creationId xmlns:a16="http://schemas.microsoft.com/office/drawing/2014/main" id="{B6CB0B71-FD76-4055-8CC2-2C04C2B5BCEF}"/>
              </a:ext>
            </a:extLst>
          </p:cNvPr>
          <p:cNvPicPr>
            <a:picLocks noChangeAspect="1"/>
          </p:cNvPicPr>
          <p:nvPr/>
        </p:nvPicPr>
        <p:blipFill>
          <a:blip r:embed="rId2"/>
          <a:stretch>
            <a:fillRect/>
          </a:stretch>
        </p:blipFill>
        <p:spPr>
          <a:xfrm>
            <a:off x="115936" y="1536740"/>
            <a:ext cx="11960132" cy="286636"/>
          </a:xfrm>
          <a:prstGeom prst="rect">
            <a:avLst/>
          </a:prstGeom>
          <a:noFill/>
          <a:ln cap="flat">
            <a:noFill/>
          </a:ln>
        </p:spPr>
      </p:pic>
      <p:pic>
        <p:nvPicPr>
          <p:cNvPr id="10" name="Image 16">
            <a:extLst>
              <a:ext uri="{FF2B5EF4-FFF2-40B4-BE49-F238E27FC236}">
                <a16:creationId xmlns:a16="http://schemas.microsoft.com/office/drawing/2014/main" id="{0641DBA4-C4DA-492C-BACF-E297AD46458F}"/>
              </a:ext>
            </a:extLst>
          </p:cNvPr>
          <p:cNvPicPr>
            <a:picLocks noChangeAspect="1"/>
          </p:cNvPicPr>
          <p:nvPr/>
        </p:nvPicPr>
        <p:blipFill>
          <a:blip r:embed="rId3">
            <a:lum/>
            <a:alphaModFix/>
          </a:blip>
          <a:srcRect l="23328" r="28573"/>
          <a:stretch>
            <a:fillRect/>
          </a:stretch>
        </p:blipFill>
        <p:spPr>
          <a:xfrm>
            <a:off x="1686546" y="3837188"/>
            <a:ext cx="1710266" cy="2087995"/>
          </a:xfrm>
          <a:prstGeom prst="rect">
            <a:avLst/>
          </a:prstGeom>
          <a:noFill/>
          <a:ln cap="flat">
            <a:noFill/>
          </a:ln>
        </p:spPr>
      </p:pic>
      <p:pic>
        <p:nvPicPr>
          <p:cNvPr id="11" name="Image 17">
            <a:extLst>
              <a:ext uri="{FF2B5EF4-FFF2-40B4-BE49-F238E27FC236}">
                <a16:creationId xmlns:a16="http://schemas.microsoft.com/office/drawing/2014/main" id="{286818EA-FA8A-4BC9-AB08-7701FC74061A}"/>
              </a:ext>
            </a:extLst>
          </p:cNvPr>
          <p:cNvPicPr>
            <a:picLocks noChangeAspect="1"/>
          </p:cNvPicPr>
          <p:nvPr/>
        </p:nvPicPr>
        <p:blipFill>
          <a:blip r:embed="rId4">
            <a:lum/>
            <a:alphaModFix/>
          </a:blip>
          <a:srcRect l="41970" t="-1" r="37937" b="48848"/>
          <a:stretch>
            <a:fillRect/>
          </a:stretch>
        </p:blipFill>
        <p:spPr>
          <a:xfrm>
            <a:off x="8667058" y="3837188"/>
            <a:ext cx="1776322" cy="2087995"/>
          </a:xfrm>
          <a:prstGeom prst="rect">
            <a:avLst/>
          </a:prstGeom>
          <a:noFill/>
          <a:ln cap="flat">
            <a:noFill/>
          </a:ln>
        </p:spPr>
      </p:pic>
      <p:sp>
        <p:nvSpPr>
          <p:cNvPr id="12" name="Espace réservé du numéro de diapositive 11">
            <a:extLst>
              <a:ext uri="{FF2B5EF4-FFF2-40B4-BE49-F238E27FC236}">
                <a16:creationId xmlns:a16="http://schemas.microsoft.com/office/drawing/2014/main" id="{B43F1ED4-ACB5-4CA9-AC6A-0B7F9F3B0658}"/>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F13F67D-081F-42A6-9F11-355EA1520B32}" type="slidenum">
              <a:t>11</a:t>
            </a:fld>
            <a:endParaRPr lang="en-US" sz="1000" b="0" i="0" u="none" strike="noStrike" kern="1200" cap="none" spc="0" baseline="0">
              <a:solidFill>
                <a:srgbClr val="FFFFFF"/>
              </a:solidFill>
              <a:uFillTx/>
              <a:latin typeface="Calibri"/>
            </a:endParaRPr>
          </a:p>
        </p:txBody>
      </p:sp>
      <p:sp>
        <p:nvSpPr>
          <p:cNvPr id="15" name="Titre 1">
            <a:extLst>
              <a:ext uri="{FF2B5EF4-FFF2-40B4-BE49-F238E27FC236}">
                <a16:creationId xmlns:a16="http://schemas.microsoft.com/office/drawing/2014/main" id="{737A1A16-FA34-4447-B57D-0FAC1A06A19E}"/>
              </a:ext>
            </a:extLst>
          </p:cNvPr>
          <p:cNvSpPr txBox="1">
            <a:spLocks noGrp="1"/>
          </p:cNvSpPr>
          <p:nvPr>
            <p:ph type="ctrTitle"/>
          </p:nvPr>
        </p:nvSpPr>
        <p:spPr>
          <a:xfrm>
            <a:off x="3132577" y="229138"/>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35FDB24B-1316-46F4-8433-318F473B9098}"/>
              </a:ext>
            </a:extLst>
          </p:cNvPr>
          <p:cNvPicPr>
            <a:picLocks noChangeAspect="1"/>
          </p:cNvPicPr>
          <p:nvPr/>
        </p:nvPicPr>
        <p:blipFill>
          <a:blip r:embed="rId5"/>
          <a:stretch>
            <a:fillRect/>
          </a:stretch>
        </p:blipFill>
        <p:spPr>
          <a:xfrm>
            <a:off x="8057848" y="232138"/>
            <a:ext cx="913611" cy="403065"/>
          </a:xfrm>
          <a:prstGeom prst="rect">
            <a:avLst/>
          </a:prstGeom>
          <a:noFill/>
          <a:ln cap="flat">
            <a:noFill/>
          </a:ln>
        </p:spPr>
      </p:pic>
      <p:pic>
        <p:nvPicPr>
          <p:cNvPr id="17" name="Image 6">
            <a:extLst>
              <a:ext uri="{FF2B5EF4-FFF2-40B4-BE49-F238E27FC236}">
                <a16:creationId xmlns:a16="http://schemas.microsoft.com/office/drawing/2014/main" id="{9072474E-55F7-40FF-92FA-CC6132D69D4E}"/>
              </a:ext>
            </a:extLst>
          </p:cNvPr>
          <p:cNvPicPr>
            <a:picLocks noChangeAspect="1"/>
          </p:cNvPicPr>
          <p:nvPr/>
        </p:nvPicPr>
        <p:blipFill>
          <a:blip r:embed="rId6"/>
          <a:stretch>
            <a:fillRect/>
          </a:stretch>
        </p:blipFill>
        <p:spPr>
          <a:xfrm>
            <a:off x="5065927" y="229138"/>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2.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8829B84F-3958-429D-A3CD-656F506B6144}"/>
              </a:ext>
            </a:extLst>
          </p:cNvPr>
          <p:cNvSpPr txBox="1">
            <a:spLocks noGrp="1"/>
          </p:cNvSpPr>
          <p:nvPr>
            <p:ph type="subTitle" idx="1"/>
          </p:nvPr>
        </p:nvSpPr>
        <p:spPr>
          <a:xfrm>
            <a:off x="4063246" y="1802209"/>
            <a:ext cx="4065513" cy="1626791"/>
          </a:xfrm>
        </p:spPr>
        <p:txBody>
          <a:bodyPr anchorCtr="1">
            <a:normAutofit/>
          </a:bodyPr>
          <a:lstStyle/>
          <a:p>
            <a:pPr lvl="0" indent="-285750" algn="ctr">
              <a:lnSpc>
                <a:spcPct val="80000"/>
              </a:lnSpc>
            </a:pPr>
            <a:r>
              <a:rPr lang="fr-FR" sz="1600" dirty="0">
                <a:effectLst>
                  <a:outerShdw dist="38096" dir="2700000">
                    <a:srgbClr val="000000"/>
                  </a:outerShdw>
                </a:effectLst>
              </a:rPr>
              <a:t>Suppression du titre d’origine « page2 » du fichier source par le titre « contact » pour une meilleure cohérence pour les utilisateurs et les moteurs de recherche </a:t>
            </a:r>
          </a:p>
        </p:txBody>
      </p:sp>
      <p:sp>
        <p:nvSpPr>
          <p:cNvPr id="6" name="ZoneTexte 7">
            <a:extLst>
              <a:ext uri="{FF2B5EF4-FFF2-40B4-BE49-F238E27FC236}">
                <a16:creationId xmlns:a16="http://schemas.microsoft.com/office/drawing/2014/main" id="{AC2BC160-6F7F-482A-82A3-24B45ADEDCB2}"/>
              </a:ext>
            </a:extLst>
          </p:cNvPr>
          <p:cNvSpPr txBox="1"/>
          <p:nvPr/>
        </p:nvSpPr>
        <p:spPr>
          <a:xfrm>
            <a:off x="2068043" y="2433931"/>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5AB7A795-E7E5-42CC-A86E-7289967416A9}"/>
              </a:ext>
            </a:extLst>
          </p:cNvPr>
          <p:cNvSpPr txBox="1"/>
          <p:nvPr/>
        </p:nvSpPr>
        <p:spPr>
          <a:xfrm>
            <a:off x="9162397" y="2443459"/>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66628702-1111-4E25-B69E-60B3A3DA43C2}"/>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uFillTx/>
                <a:latin typeface="Calibri"/>
              </a:rPr>
              <a:t>Modification du nom de la page contact</a:t>
            </a:r>
            <a:endParaRPr lang="fr-FR" sz="2400" b="0" i="0" u="sng" strike="noStrike" kern="1200" cap="none" spc="0" baseline="0">
              <a:solidFill>
                <a:srgbClr val="B4C7E7"/>
              </a:solidFill>
              <a:uFillTx/>
              <a:latin typeface="Calibri"/>
            </a:endParaRPr>
          </a:p>
        </p:txBody>
      </p:sp>
      <p:pic>
        <p:nvPicPr>
          <p:cNvPr id="9" name="Image 18">
            <a:extLst>
              <a:ext uri="{FF2B5EF4-FFF2-40B4-BE49-F238E27FC236}">
                <a16:creationId xmlns:a16="http://schemas.microsoft.com/office/drawing/2014/main" id="{A1031541-EA5E-4A76-8C64-AB1C5E222D86}"/>
              </a:ext>
            </a:extLst>
          </p:cNvPr>
          <p:cNvPicPr>
            <a:picLocks noChangeAspect="1"/>
          </p:cNvPicPr>
          <p:nvPr/>
        </p:nvPicPr>
        <p:blipFill>
          <a:blip r:embed="rId2">
            <a:lum/>
            <a:alphaModFix/>
          </a:blip>
          <a:srcRect/>
          <a:stretch>
            <a:fillRect/>
          </a:stretch>
        </p:blipFill>
        <p:spPr>
          <a:xfrm>
            <a:off x="1440481" y="3429000"/>
            <a:ext cx="2304004" cy="1953359"/>
          </a:xfrm>
          <a:prstGeom prst="rect">
            <a:avLst/>
          </a:prstGeom>
          <a:noFill/>
          <a:ln cap="flat">
            <a:noFill/>
          </a:ln>
        </p:spPr>
      </p:pic>
      <p:pic>
        <p:nvPicPr>
          <p:cNvPr id="10" name="Image 19">
            <a:extLst>
              <a:ext uri="{FF2B5EF4-FFF2-40B4-BE49-F238E27FC236}">
                <a16:creationId xmlns:a16="http://schemas.microsoft.com/office/drawing/2014/main" id="{4D7AB1A2-AE78-450C-B05A-3881D21F41BC}"/>
              </a:ext>
            </a:extLst>
          </p:cNvPr>
          <p:cNvPicPr>
            <a:picLocks noChangeAspect="1"/>
          </p:cNvPicPr>
          <p:nvPr/>
        </p:nvPicPr>
        <p:blipFill>
          <a:blip r:embed="rId3">
            <a:lum/>
            <a:alphaModFix/>
          </a:blip>
          <a:srcRect/>
          <a:stretch>
            <a:fillRect/>
          </a:stretch>
        </p:blipFill>
        <p:spPr>
          <a:xfrm>
            <a:off x="8534835" y="3429000"/>
            <a:ext cx="2304004" cy="1953359"/>
          </a:xfrm>
          <a:prstGeom prst="rect">
            <a:avLst/>
          </a:prstGeom>
          <a:noFill/>
          <a:ln cap="flat">
            <a:noFill/>
          </a:ln>
        </p:spPr>
      </p:pic>
      <p:pic>
        <p:nvPicPr>
          <p:cNvPr id="11" name="Image 20">
            <a:extLst>
              <a:ext uri="{FF2B5EF4-FFF2-40B4-BE49-F238E27FC236}">
                <a16:creationId xmlns:a16="http://schemas.microsoft.com/office/drawing/2014/main" id="{5DD95348-EA01-4F68-99C9-8BAA1C24B00E}"/>
              </a:ext>
            </a:extLst>
          </p:cNvPr>
          <p:cNvPicPr>
            <a:picLocks noChangeAspect="1"/>
          </p:cNvPicPr>
          <p:nvPr/>
        </p:nvPicPr>
        <p:blipFill>
          <a:blip r:embed="rId4"/>
          <a:stretch>
            <a:fillRect/>
          </a:stretch>
        </p:blipFill>
        <p:spPr>
          <a:xfrm>
            <a:off x="173132" y="1527733"/>
            <a:ext cx="11845722" cy="162177"/>
          </a:xfrm>
          <a:prstGeom prst="rect">
            <a:avLst/>
          </a:prstGeom>
          <a:noFill/>
          <a:ln cap="flat">
            <a:noFill/>
          </a:ln>
        </p:spPr>
      </p:pic>
      <p:sp>
        <p:nvSpPr>
          <p:cNvPr id="12" name="Espace réservé du numéro de diapositive 11">
            <a:extLst>
              <a:ext uri="{FF2B5EF4-FFF2-40B4-BE49-F238E27FC236}">
                <a16:creationId xmlns:a16="http://schemas.microsoft.com/office/drawing/2014/main" id="{422A6AD3-1DD0-466E-850B-8EB0E8D1DF99}"/>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57134C6-65CA-4BAF-9792-93C2B454F05B}" type="slidenum">
              <a:t>12</a:t>
            </a:fld>
            <a:endParaRPr lang="en-US" sz="1000" b="0" i="0" u="none" strike="noStrike" kern="1200" cap="none" spc="0" baseline="0">
              <a:solidFill>
                <a:srgbClr val="FFFFFF"/>
              </a:solidFill>
              <a:uFillTx/>
              <a:latin typeface="Calibri"/>
            </a:endParaRPr>
          </a:p>
        </p:txBody>
      </p:sp>
      <p:sp>
        <p:nvSpPr>
          <p:cNvPr id="15" name="Titre 1">
            <a:extLst>
              <a:ext uri="{FF2B5EF4-FFF2-40B4-BE49-F238E27FC236}">
                <a16:creationId xmlns:a16="http://schemas.microsoft.com/office/drawing/2014/main" id="{451875D9-A156-48E4-9771-5615830C39BE}"/>
              </a:ext>
            </a:extLst>
          </p:cNvPr>
          <p:cNvSpPr txBox="1">
            <a:spLocks noGrp="1"/>
          </p:cNvSpPr>
          <p:nvPr>
            <p:ph type="ctrTitle"/>
          </p:nvPr>
        </p:nvSpPr>
        <p:spPr>
          <a:xfrm>
            <a:off x="3116914" y="254825"/>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8CC6175F-CCC9-4B54-9F07-37585E55D226}"/>
              </a:ext>
            </a:extLst>
          </p:cNvPr>
          <p:cNvPicPr>
            <a:picLocks noChangeAspect="1"/>
          </p:cNvPicPr>
          <p:nvPr/>
        </p:nvPicPr>
        <p:blipFill>
          <a:blip r:embed="rId5"/>
          <a:stretch>
            <a:fillRect/>
          </a:stretch>
        </p:blipFill>
        <p:spPr>
          <a:xfrm>
            <a:off x="8042185" y="257825"/>
            <a:ext cx="913611" cy="403065"/>
          </a:xfrm>
          <a:prstGeom prst="rect">
            <a:avLst/>
          </a:prstGeom>
          <a:noFill/>
          <a:ln cap="flat">
            <a:noFill/>
          </a:ln>
        </p:spPr>
      </p:pic>
      <p:pic>
        <p:nvPicPr>
          <p:cNvPr id="17" name="Image 6">
            <a:extLst>
              <a:ext uri="{FF2B5EF4-FFF2-40B4-BE49-F238E27FC236}">
                <a16:creationId xmlns:a16="http://schemas.microsoft.com/office/drawing/2014/main" id="{FCBD6186-5B3E-4AA2-84D5-0BB803ED85BD}"/>
              </a:ext>
            </a:extLst>
          </p:cNvPr>
          <p:cNvPicPr>
            <a:picLocks noChangeAspect="1"/>
          </p:cNvPicPr>
          <p:nvPr/>
        </p:nvPicPr>
        <p:blipFill>
          <a:blip r:embed="rId6"/>
          <a:stretch>
            <a:fillRect/>
          </a:stretch>
        </p:blipFill>
        <p:spPr>
          <a:xfrm>
            <a:off x="5050264" y="254825"/>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3.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489D6C69-C437-4AF6-AC53-6E572324C073}"/>
              </a:ext>
            </a:extLst>
          </p:cNvPr>
          <p:cNvSpPr txBox="1">
            <a:spLocks noGrp="1"/>
          </p:cNvSpPr>
          <p:nvPr>
            <p:ph type="subTitle" idx="1"/>
          </p:nvPr>
        </p:nvSpPr>
        <p:spPr>
          <a:xfrm>
            <a:off x="4063246" y="1802209"/>
            <a:ext cx="4065513" cy="1093375"/>
          </a:xfrm>
        </p:spPr>
        <p:txBody>
          <a:bodyPr anchorCtr="1"/>
          <a:lstStyle/>
          <a:p>
            <a:pPr lvl="0" indent="-285750" algn="ctr">
              <a:lnSpc>
                <a:spcPct val="70000"/>
              </a:lnSpc>
            </a:pPr>
            <a:r>
              <a:rPr lang="fr-FR" sz="1300">
                <a:effectLst>
                  <a:outerShdw dist="38096" dir="2700000">
                    <a:srgbClr val="000000"/>
                  </a:outerShdw>
                </a:effectLst>
              </a:rPr>
              <a:t>J’ai supprimé ces liens qui n’ont pas de rapport avec le site.</a:t>
            </a:r>
          </a:p>
          <a:p>
            <a:pPr lvl="0" indent="-285750" algn="ctr">
              <a:lnSpc>
                <a:spcPct val="70000"/>
              </a:lnSpc>
            </a:pPr>
            <a:r>
              <a:rPr lang="fr-FR" sz="1300">
                <a:effectLst>
                  <a:outerShdw dist="38096" dir="2700000">
                    <a:srgbClr val="000000"/>
                  </a:outerShdw>
                </a:effectLst>
              </a:rPr>
              <a:t>Ils sont considéré comme du spam par les moteurs de recherche ou autrement dit, cela peut être détecté comme une technique de « blackhat »</a:t>
            </a:r>
          </a:p>
        </p:txBody>
      </p:sp>
      <p:sp>
        <p:nvSpPr>
          <p:cNvPr id="6" name="ZoneTexte 7">
            <a:extLst>
              <a:ext uri="{FF2B5EF4-FFF2-40B4-BE49-F238E27FC236}">
                <a16:creationId xmlns:a16="http://schemas.microsoft.com/office/drawing/2014/main" id="{90369880-74E1-4106-B7DD-E7337A427635}"/>
              </a:ext>
            </a:extLst>
          </p:cNvPr>
          <p:cNvSpPr txBox="1"/>
          <p:nvPr/>
        </p:nvSpPr>
        <p:spPr>
          <a:xfrm>
            <a:off x="1864178" y="2426086"/>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D37FE491-4991-4FFB-9B93-477BB38280BB}"/>
              </a:ext>
            </a:extLst>
          </p:cNvPr>
          <p:cNvSpPr txBox="1"/>
          <p:nvPr/>
        </p:nvSpPr>
        <p:spPr>
          <a:xfrm>
            <a:off x="9398532" y="2443999"/>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7399393D-62C9-499A-9B45-02FDF12B3484}"/>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uFillTx/>
                <a:latin typeface="Calibri"/>
              </a:rPr>
              <a:t>Suppression des backlinks dans le footer</a:t>
            </a:r>
            <a:endParaRPr lang="fr-FR" sz="2400" b="0" i="0" u="sng" strike="noStrike" kern="1200" cap="none" spc="0" baseline="0">
              <a:solidFill>
                <a:srgbClr val="B4C7E7"/>
              </a:solidFill>
              <a:uFillTx/>
              <a:latin typeface="Calibri"/>
            </a:endParaRPr>
          </a:p>
        </p:txBody>
      </p:sp>
      <p:pic>
        <p:nvPicPr>
          <p:cNvPr id="9" name="Image 11">
            <a:extLst>
              <a:ext uri="{FF2B5EF4-FFF2-40B4-BE49-F238E27FC236}">
                <a16:creationId xmlns:a16="http://schemas.microsoft.com/office/drawing/2014/main" id="{B551B6D3-76A0-4387-91B7-3FBE2F8537D7}"/>
              </a:ext>
            </a:extLst>
          </p:cNvPr>
          <p:cNvPicPr>
            <a:picLocks noChangeAspect="1"/>
          </p:cNvPicPr>
          <p:nvPr/>
        </p:nvPicPr>
        <p:blipFill>
          <a:blip r:embed="rId2">
            <a:lum/>
            <a:alphaModFix/>
          </a:blip>
          <a:srcRect l="38799" r="29199" b="36922"/>
          <a:stretch>
            <a:fillRect/>
          </a:stretch>
        </p:blipFill>
        <p:spPr>
          <a:xfrm>
            <a:off x="8822990" y="3432602"/>
            <a:ext cx="2199964" cy="2402284"/>
          </a:xfrm>
          <a:prstGeom prst="rect">
            <a:avLst/>
          </a:prstGeom>
          <a:noFill/>
          <a:ln cap="flat">
            <a:noFill/>
          </a:ln>
        </p:spPr>
      </p:pic>
      <p:pic>
        <p:nvPicPr>
          <p:cNvPr id="10" name="Image 12">
            <a:extLst>
              <a:ext uri="{FF2B5EF4-FFF2-40B4-BE49-F238E27FC236}">
                <a16:creationId xmlns:a16="http://schemas.microsoft.com/office/drawing/2014/main" id="{63DC6B7D-5CEA-455A-A305-C68C35AE090E}"/>
              </a:ext>
            </a:extLst>
          </p:cNvPr>
          <p:cNvPicPr>
            <a:picLocks noChangeAspect="1"/>
          </p:cNvPicPr>
          <p:nvPr/>
        </p:nvPicPr>
        <p:blipFill>
          <a:blip r:embed="rId3">
            <a:lum/>
            <a:alphaModFix/>
          </a:blip>
          <a:srcRect/>
          <a:stretch>
            <a:fillRect/>
          </a:stretch>
        </p:blipFill>
        <p:spPr>
          <a:xfrm>
            <a:off x="1288636" y="3425406"/>
            <a:ext cx="2199964" cy="2409480"/>
          </a:xfrm>
          <a:prstGeom prst="rect">
            <a:avLst/>
          </a:prstGeom>
          <a:noFill/>
          <a:ln cap="flat">
            <a:noFill/>
          </a:ln>
        </p:spPr>
      </p:pic>
      <p:pic>
        <p:nvPicPr>
          <p:cNvPr id="11" name="Image 10">
            <a:extLst>
              <a:ext uri="{FF2B5EF4-FFF2-40B4-BE49-F238E27FC236}">
                <a16:creationId xmlns:a16="http://schemas.microsoft.com/office/drawing/2014/main" id="{056D9AE5-5D98-4E95-8384-DF6AA84F270E}"/>
              </a:ext>
            </a:extLst>
          </p:cNvPr>
          <p:cNvPicPr>
            <a:picLocks noChangeAspect="1"/>
          </p:cNvPicPr>
          <p:nvPr/>
        </p:nvPicPr>
        <p:blipFill>
          <a:blip r:embed="rId4"/>
          <a:stretch>
            <a:fillRect/>
          </a:stretch>
        </p:blipFill>
        <p:spPr>
          <a:xfrm>
            <a:off x="105832" y="1533750"/>
            <a:ext cx="11980331" cy="157295"/>
          </a:xfrm>
          <a:prstGeom prst="rect">
            <a:avLst/>
          </a:prstGeom>
          <a:noFill/>
          <a:ln cap="flat">
            <a:noFill/>
          </a:ln>
        </p:spPr>
      </p:pic>
      <p:pic>
        <p:nvPicPr>
          <p:cNvPr id="12" name="Image 14">
            <a:extLst>
              <a:ext uri="{FF2B5EF4-FFF2-40B4-BE49-F238E27FC236}">
                <a16:creationId xmlns:a16="http://schemas.microsoft.com/office/drawing/2014/main" id="{EF4BDE6C-1578-4850-B9B8-D521049CDDB0}"/>
              </a:ext>
            </a:extLst>
          </p:cNvPr>
          <p:cNvPicPr>
            <a:picLocks noChangeAspect="1"/>
          </p:cNvPicPr>
          <p:nvPr/>
        </p:nvPicPr>
        <p:blipFill>
          <a:blip r:embed="rId5"/>
          <a:stretch>
            <a:fillRect/>
          </a:stretch>
        </p:blipFill>
        <p:spPr>
          <a:xfrm>
            <a:off x="4387794" y="3006757"/>
            <a:ext cx="3416399" cy="3683002"/>
          </a:xfrm>
          <a:prstGeom prst="rect">
            <a:avLst/>
          </a:prstGeom>
          <a:noFill/>
          <a:ln cap="flat">
            <a:noFill/>
          </a:ln>
        </p:spPr>
      </p:pic>
      <p:sp>
        <p:nvSpPr>
          <p:cNvPr id="13" name="Espace réservé du numéro de diapositive 12">
            <a:extLst>
              <a:ext uri="{FF2B5EF4-FFF2-40B4-BE49-F238E27FC236}">
                <a16:creationId xmlns:a16="http://schemas.microsoft.com/office/drawing/2014/main" id="{67979928-E4BA-4715-A370-6C6B98AA39C2}"/>
              </a:ext>
            </a:extLst>
          </p:cNvPr>
          <p:cNvSpPr txBox="1"/>
          <p:nvPr/>
        </p:nvSpPr>
        <p:spPr>
          <a:xfrm>
            <a:off x="11646164"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525ED4A-46EA-4A5F-8F9B-54CBD99A380F}" type="slidenum">
              <a:t>13</a:t>
            </a:fld>
            <a:endParaRPr lang="en-US" sz="1000" b="0" i="0" u="none" strike="noStrike" kern="1200" cap="none" spc="0" baseline="0">
              <a:solidFill>
                <a:srgbClr val="FFFFFF"/>
              </a:solidFill>
              <a:uFillTx/>
              <a:latin typeface="Calibri"/>
            </a:endParaRPr>
          </a:p>
        </p:txBody>
      </p:sp>
      <p:sp>
        <p:nvSpPr>
          <p:cNvPr id="16" name="Titre 1">
            <a:extLst>
              <a:ext uri="{FF2B5EF4-FFF2-40B4-BE49-F238E27FC236}">
                <a16:creationId xmlns:a16="http://schemas.microsoft.com/office/drawing/2014/main" id="{521927BD-B52B-4BDF-A601-B05048A4D95F}"/>
              </a:ext>
            </a:extLst>
          </p:cNvPr>
          <p:cNvSpPr txBox="1">
            <a:spLocks noGrp="1"/>
          </p:cNvSpPr>
          <p:nvPr>
            <p:ph type="ctrTitle"/>
          </p:nvPr>
        </p:nvSpPr>
        <p:spPr>
          <a:xfrm>
            <a:off x="2984108" y="168241"/>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7" name="Image 4">
            <a:extLst>
              <a:ext uri="{FF2B5EF4-FFF2-40B4-BE49-F238E27FC236}">
                <a16:creationId xmlns:a16="http://schemas.microsoft.com/office/drawing/2014/main" id="{8220692C-F80C-48F1-AEED-235F21A14521}"/>
              </a:ext>
            </a:extLst>
          </p:cNvPr>
          <p:cNvPicPr>
            <a:picLocks noChangeAspect="1"/>
          </p:cNvPicPr>
          <p:nvPr/>
        </p:nvPicPr>
        <p:blipFill>
          <a:blip r:embed="rId6"/>
          <a:stretch>
            <a:fillRect/>
          </a:stretch>
        </p:blipFill>
        <p:spPr>
          <a:xfrm>
            <a:off x="7909379" y="171241"/>
            <a:ext cx="913611" cy="403065"/>
          </a:xfrm>
          <a:prstGeom prst="rect">
            <a:avLst/>
          </a:prstGeom>
          <a:noFill/>
          <a:ln cap="flat">
            <a:noFill/>
          </a:ln>
        </p:spPr>
      </p:pic>
      <p:pic>
        <p:nvPicPr>
          <p:cNvPr id="18" name="Image 6">
            <a:extLst>
              <a:ext uri="{FF2B5EF4-FFF2-40B4-BE49-F238E27FC236}">
                <a16:creationId xmlns:a16="http://schemas.microsoft.com/office/drawing/2014/main" id="{C3973B0A-1EF1-4E3C-AF95-07AEC6C5C2FD}"/>
              </a:ext>
            </a:extLst>
          </p:cNvPr>
          <p:cNvPicPr>
            <a:picLocks noChangeAspect="1"/>
          </p:cNvPicPr>
          <p:nvPr/>
        </p:nvPicPr>
        <p:blipFill>
          <a:blip r:embed="rId7"/>
          <a:stretch>
            <a:fillRect/>
          </a:stretch>
        </p:blipFill>
        <p:spPr>
          <a:xfrm>
            <a:off x="4917458" y="168241"/>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4.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6A82E54C-EC67-48A0-850F-681DD2564D8B}"/>
              </a:ext>
            </a:extLst>
          </p:cNvPr>
          <p:cNvSpPr txBox="1">
            <a:spLocks noGrp="1"/>
          </p:cNvSpPr>
          <p:nvPr>
            <p:ph type="subTitle" idx="1"/>
          </p:nvPr>
        </p:nvSpPr>
        <p:spPr>
          <a:xfrm>
            <a:off x="3923086" y="1823853"/>
            <a:ext cx="4065513" cy="1681828"/>
          </a:xfrm>
        </p:spPr>
        <p:txBody>
          <a:bodyPr anchorCtr="1"/>
          <a:lstStyle/>
          <a:p>
            <a:pPr lvl="0" indent="-285750" algn="ctr">
              <a:lnSpc>
                <a:spcPct val="80000"/>
              </a:lnSpc>
            </a:pPr>
            <a:r>
              <a:rPr lang="fr-FR" sz="1700" dirty="0">
                <a:effectLst>
                  <a:outerShdw dist="38096" dir="2700000">
                    <a:srgbClr val="000000"/>
                  </a:outerShdw>
                </a:effectLst>
              </a:rPr>
              <a:t>Pour un meilleur score SEO et pour plus de confort pour la lecture, le texte a été augmenté et passé au dessus de 12px.</a:t>
            </a:r>
          </a:p>
          <a:p>
            <a:pPr lvl="0" indent="-285750" algn="ctr">
              <a:lnSpc>
                <a:spcPct val="80000"/>
              </a:lnSpc>
            </a:pPr>
            <a:r>
              <a:rPr lang="fr-FR" sz="1700" dirty="0">
                <a:effectLst>
                  <a:outerShdw dist="38096" dir="2700000">
                    <a:srgbClr val="000000"/>
                  </a:outerShdw>
                </a:effectLst>
              </a:rPr>
              <a:t>Il est important de prendre en compte ce paramètre pour les personnes malvoyantes.</a:t>
            </a:r>
          </a:p>
        </p:txBody>
      </p:sp>
      <p:sp>
        <p:nvSpPr>
          <p:cNvPr id="6" name="ZoneTexte 7">
            <a:extLst>
              <a:ext uri="{FF2B5EF4-FFF2-40B4-BE49-F238E27FC236}">
                <a16:creationId xmlns:a16="http://schemas.microsoft.com/office/drawing/2014/main" id="{27CCF25C-C517-49E3-8026-7ADE0A127713}"/>
              </a:ext>
            </a:extLst>
          </p:cNvPr>
          <p:cNvSpPr txBox="1"/>
          <p:nvPr/>
        </p:nvSpPr>
        <p:spPr>
          <a:xfrm>
            <a:off x="2068043" y="2433931"/>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960B02BA-36EA-4D9A-BE65-376BCB5E868A}"/>
              </a:ext>
            </a:extLst>
          </p:cNvPr>
          <p:cNvSpPr txBox="1"/>
          <p:nvPr/>
        </p:nvSpPr>
        <p:spPr>
          <a:xfrm>
            <a:off x="9162397" y="2443459"/>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460497AD-2EEC-4630-8CCE-7D7BE88C8D3D}"/>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uFillTx/>
                <a:latin typeface="Calibri"/>
              </a:rPr>
              <a:t>Augmentation du texte détecté &lt;12px</a:t>
            </a:r>
            <a:endParaRPr lang="fr-FR" sz="2400" b="0" i="0" u="sng" strike="noStrike" kern="1200" cap="none" spc="0" baseline="0">
              <a:solidFill>
                <a:srgbClr val="B4C7E7"/>
              </a:solidFill>
              <a:uFillTx/>
              <a:latin typeface="Calibri"/>
            </a:endParaRPr>
          </a:p>
        </p:txBody>
      </p:sp>
      <p:sp>
        <p:nvSpPr>
          <p:cNvPr id="9" name="ZoneTexte 13">
            <a:extLst>
              <a:ext uri="{FF2B5EF4-FFF2-40B4-BE49-F238E27FC236}">
                <a16:creationId xmlns:a16="http://schemas.microsoft.com/office/drawing/2014/main" id="{0CC0A19F-C074-4A36-B302-1636B49E4C38}"/>
              </a:ext>
            </a:extLst>
          </p:cNvPr>
          <p:cNvSpPr txBox="1"/>
          <p:nvPr/>
        </p:nvSpPr>
        <p:spPr>
          <a:xfrm>
            <a:off x="435172" y="6259013"/>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0" name="ZoneTexte 15">
            <a:extLst>
              <a:ext uri="{FF2B5EF4-FFF2-40B4-BE49-F238E27FC236}">
                <a16:creationId xmlns:a16="http://schemas.microsoft.com/office/drawing/2014/main" id="{7727ACEA-291D-4051-A240-01D82A86EFB4}"/>
              </a:ext>
            </a:extLst>
          </p:cNvPr>
          <p:cNvSpPr txBox="1"/>
          <p:nvPr/>
        </p:nvSpPr>
        <p:spPr>
          <a:xfrm>
            <a:off x="2404542" y="6259013"/>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sp>
        <p:nvSpPr>
          <p:cNvPr id="11" name="ZoneTexte 16">
            <a:extLst>
              <a:ext uri="{FF2B5EF4-FFF2-40B4-BE49-F238E27FC236}">
                <a16:creationId xmlns:a16="http://schemas.microsoft.com/office/drawing/2014/main" id="{548D5758-EE7D-4F3B-8593-4173BC5864A8}"/>
              </a:ext>
            </a:extLst>
          </p:cNvPr>
          <p:cNvSpPr txBox="1"/>
          <p:nvPr/>
        </p:nvSpPr>
        <p:spPr>
          <a:xfrm>
            <a:off x="8167841" y="6259013"/>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2" name="ZoneTexte 17">
            <a:extLst>
              <a:ext uri="{FF2B5EF4-FFF2-40B4-BE49-F238E27FC236}">
                <a16:creationId xmlns:a16="http://schemas.microsoft.com/office/drawing/2014/main" id="{3D704260-45AB-4A1C-BFCD-77D044C86C27}"/>
              </a:ext>
            </a:extLst>
          </p:cNvPr>
          <p:cNvSpPr txBox="1"/>
          <p:nvPr/>
        </p:nvSpPr>
        <p:spPr>
          <a:xfrm>
            <a:off x="10091098" y="6259013"/>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3" name="Image 18">
            <a:extLst>
              <a:ext uri="{FF2B5EF4-FFF2-40B4-BE49-F238E27FC236}">
                <a16:creationId xmlns:a16="http://schemas.microsoft.com/office/drawing/2014/main" id="{51EB80C2-3869-4AFF-A4AD-91B6F6002024}"/>
              </a:ext>
            </a:extLst>
          </p:cNvPr>
          <p:cNvPicPr>
            <a:picLocks noChangeAspect="1"/>
          </p:cNvPicPr>
          <p:nvPr/>
        </p:nvPicPr>
        <p:blipFill>
          <a:blip r:embed="rId2">
            <a:lum/>
            <a:alphaModFix/>
          </a:blip>
          <a:srcRect l="59067" r="23643" b="39726"/>
          <a:stretch>
            <a:fillRect/>
          </a:stretch>
        </p:blipFill>
        <p:spPr>
          <a:xfrm>
            <a:off x="288090" y="3436324"/>
            <a:ext cx="1506867" cy="1429938"/>
          </a:xfrm>
          <a:prstGeom prst="rect">
            <a:avLst/>
          </a:prstGeom>
          <a:noFill/>
          <a:ln cap="flat">
            <a:noFill/>
          </a:ln>
        </p:spPr>
      </p:pic>
      <p:pic>
        <p:nvPicPr>
          <p:cNvPr id="14" name="Image 19">
            <a:extLst>
              <a:ext uri="{FF2B5EF4-FFF2-40B4-BE49-F238E27FC236}">
                <a16:creationId xmlns:a16="http://schemas.microsoft.com/office/drawing/2014/main" id="{F1D41829-9172-4738-933E-8ECE85869A04}"/>
              </a:ext>
            </a:extLst>
          </p:cNvPr>
          <p:cNvPicPr>
            <a:picLocks noChangeAspect="1"/>
          </p:cNvPicPr>
          <p:nvPr/>
        </p:nvPicPr>
        <p:blipFill>
          <a:blip r:embed="rId3">
            <a:lum/>
            <a:alphaModFix/>
          </a:blip>
          <a:srcRect l="62098" r="21070" b="24537"/>
          <a:stretch>
            <a:fillRect/>
          </a:stretch>
        </p:blipFill>
        <p:spPr>
          <a:xfrm>
            <a:off x="8139888" y="3436333"/>
            <a:ext cx="1373492" cy="1459592"/>
          </a:xfrm>
          <a:prstGeom prst="rect">
            <a:avLst/>
          </a:prstGeom>
          <a:noFill/>
          <a:ln cap="flat">
            <a:noFill/>
          </a:ln>
        </p:spPr>
      </p:pic>
      <p:pic>
        <p:nvPicPr>
          <p:cNvPr id="15" name="Image 20">
            <a:extLst>
              <a:ext uri="{FF2B5EF4-FFF2-40B4-BE49-F238E27FC236}">
                <a16:creationId xmlns:a16="http://schemas.microsoft.com/office/drawing/2014/main" id="{2175B17C-2BF7-414A-B777-7FDF25C69112}"/>
              </a:ext>
            </a:extLst>
          </p:cNvPr>
          <p:cNvPicPr>
            <a:picLocks noChangeAspect="1"/>
          </p:cNvPicPr>
          <p:nvPr/>
        </p:nvPicPr>
        <p:blipFill>
          <a:blip r:embed="rId4">
            <a:lum/>
            <a:alphaModFix/>
          </a:blip>
          <a:srcRect l="60923" r="23677" b="41248"/>
          <a:stretch>
            <a:fillRect/>
          </a:stretch>
        </p:blipFill>
        <p:spPr>
          <a:xfrm>
            <a:off x="2430173" y="3436333"/>
            <a:ext cx="1373492" cy="1429938"/>
          </a:xfrm>
          <a:prstGeom prst="rect">
            <a:avLst/>
          </a:prstGeom>
          <a:noFill/>
          <a:ln cap="flat">
            <a:noFill/>
          </a:ln>
        </p:spPr>
      </p:pic>
      <p:pic>
        <p:nvPicPr>
          <p:cNvPr id="16" name="Image 21">
            <a:extLst>
              <a:ext uri="{FF2B5EF4-FFF2-40B4-BE49-F238E27FC236}">
                <a16:creationId xmlns:a16="http://schemas.microsoft.com/office/drawing/2014/main" id="{9C550CDC-03FC-4B84-99C3-1C77FB32B0D0}"/>
              </a:ext>
            </a:extLst>
          </p:cNvPr>
          <p:cNvPicPr>
            <a:picLocks noChangeAspect="1"/>
          </p:cNvPicPr>
          <p:nvPr/>
        </p:nvPicPr>
        <p:blipFill>
          <a:blip r:embed="rId5">
            <a:lum/>
            <a:alphaModFix/>
          </a:blip>
          <a:srcRect l="60180" r="24418" b="17105"/>
          <a:stretch>
            <a:fillRect/>
          </a:stretch>
        </p:blipFill>
        <p:spPr>
          <a:xfrm>
            <a:off x="10116729" y="3436333"/>
            <a:ext cx="1373492" cy="1459592"/>
          </a:xfrm>
          <a:prstGeom prst="rect">
            <a:avLst/>
          </a:prstGeom>
          <a:noFill/>
          <a:ln cap="flat">
            <a:noFill/>
          </a:ln>
        </p:spPr>
      </p:pic>
      <p:pic>
        <p:nvPicPr>
          <p:cNvPr id="17" name="Image 9">
            <a:extLst>
              <a:ext uri="{FF2B5EF4-FFF2-40B4-BE49-F238E27FC236}">
                <a16:creationId xmlns:a16="http://schemas.microsoft.com/office/drawing/2014/main" id="{EE834CC2-2CDB-47AB-A7F7-F6BAC3714BBC}"/>
              </a:ext>
            </a:extLst>
          </p:cNvPr>
          <p:cNvPicPr>
            <a:picLocks noChangeAspect="1"/>
          </p:cNvPicPr>
          <p:nvPr/>
        </p:nvPicPr>
        <p:blipFill>
          <a:blip r:embed="rId6"/>
          <a:stretch>
            <a:fillRect/>
          </a:stretch>
        </p:blipFill>
        <p:spPr>
          <a:xfrm>
            <a:off x="144045" y="1531254"/>
            <a:ext cx="11903906" cy="156289"/>
          </a:xfrm>
          <a:prstGeom prst="rect">
            <a:avLst/>
          </a:prstGeom>
          <a:noFill/>
          <a:ln cap="flat">
            <a:noFill/>
          </a:ln>
        </p:spPr>
      </p:pic>
      <p:sp>
        <p:nvSpPr>
          <p:cNvPr id="18" name="Espace réservé du numéro de diapositive 17">
            <a:extLst>
              <a:ext uri="{FF2B5EF4-FFF2-40B4-BE49-F238E27FC236}">
                <a16:creationId xmlns:a16="http://schemas.microsoft.com/office/drawing/2014/main" id="{DD2CE7A9-AA7F-49FD-B7F0-EB7D0A832328}"/>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5D43007-4102-4FAD-A79F-F26E654014F4}" type="slidenum">
              <a:t>14</a:t>
            </a:fld>
            <a:endParaRPr lang="en-US" sz="1000" b="0" i="0" u="none" strike="noStrike" kern="1200" cap="none" spc="0" baseline="0">
              <a:solidFill>
                <a:srgbClr val="FFFFFF"/>
              </a:solidFill>
              <a:uFillTx/>
              <a:latin typeface="Calibri"/>
            </a:endParaRPr>
          </a:p>
        </p:txBody>
      </p:sp>
      <p:sp>
        <p:nvSpPr>
          <p:cNvPr id="21" name="Titre 1">
            <a:extLst>
              <a:ext uri="{FF2B5EF4-FFF2-40B4-BE49-F238E27FC236}">
                <a16:creationId xmlns:a16="http://schemas.microsoft.com/office/drawing/2014/main" id="{EF48DE66-E42D-456A-BF4A-9E3B3110F3A5}"/>
              </a:ext>
            </a:extLst>
          </p:cNvPr>
          <p:cNvSpPr txBox="1">
            <a:spLocks noGrp="1"/>
          </p:cNvSpPr>
          <p:nvPr>
            <p:ph type="ctrTitle"/>
          </p:nvPr>
        </p:nvSpPr>
        <p:spPr>
          <a:xfrm>
            <a:off x="3176559" y="229652"/>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2" name="Image 4">
            <a:extLst>
              <a:ext uri="{FF2B5EF4-FFF2-40B4-BE49-F238E27FC236}">
                <a16:creationId xmlns:a16="http://schemas.microsoft.com/office/drawing/2014/main" id="{4FCA0689-B156-4B71-8A95-B79B4A2C4FC9}"/>
              </a:ext>
            </a:extLst>
          </p:cNvPr>
          <p:cNvPicPr>
            <a:picLocks noChangeAspect="1"/>
          </p:cNvPicPr>
          <p:nvPr/>
        </p:nvPicPr>
        <p:blipFill>
          <a:blip r:embed="rId7"/>
          <a:stretch>
            <a:fillRect/>
          </a:stretch>
        </p:blipFill>
        <p:spPr>
          <a:xfrm>
            <a:off x="8101830" y="232652"/>
            <a:ext cx="913611" cy="403065"/>
          </a:xfrm>
          <a:prstGeom prst="rect">
            <a:avLst/>
          </a:prstGeom>
          <a:noFill/>
          <a:ln cap="flat">
            <a:noFill/>
          </a:ln>
        </p:spPr>
      </p:pic>
      <p:pic>
        <p:nvPicPr>
          <p:cNvPr id="23" name="Image 6">
            <a:extLst>
              <a:ext uri="{FF2B5EF4-FFF2-40B4-BE49-F238E27FC236}">
                <a16:creationId xmlns:a16="http://schemas.microsoft.com/office/drawing/2014/main" id="{409E83FF-B340-483A-9CFF-F473FFA4DED9}"/>
              </a:ext>
            </a:extLst>
          </p:cNvPr>
          <p:cNvPicPr>
            <a:picLocks noChangeAspect="1"/>
          </p:cNvPicPr>
          <p:nvPr/>
        </p:nvPicPr>
        <p:blipFill>
          <a:blip r:embed="rId8"/>
          <a:stretch>
            <a:fillRect/>
          </a:stretch>
        </p:blipFill>
        <p:spPr>
          <a:xfrm>
            <a:off x="5109909" y="229652"/>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5.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49D60153-1BA9-4E94-BF22-D61BA4AB8F48}"/>
              </a:ext>
            </a:extLst>
          </p:cNvPr>
          <p:cNvSpPr txBox="1">
            <a:spLocks noGrp="1"/>
          </p:cNvSpPr>
          <p:nvPr>
            <p:ph type="subTitle" idx="1"/>
          </p:nvPr>
        </p:nvSpPr>
        <p:spPr>
          <a:xfrm>
            <a:off x="3746726" y="2051547"/>
            <a:ext cx="4698543" cy="2280641"/>
          </a:xfrm>
        </p:spPr>
        <p:txBody>
          <a:bodyPr anchorCtr="1"/>
          <a:lstStyle/>
          <a:p>
            <a:pPr lvl="0" indent="-285750" algn="ctr">
              <a:lnSpc>
                <a:spcPct val="90000"/>
              </a:lnSpc>
            </a:pPr>
            <a:r>
              <a:rPr lang="fr-FR" sz="1700">
                <a:effectLst>
                  <a:outerShdw dist="38096" dir="2700000">
                    <a:srgbClr val="000000"/>
                  </a:outerShdw>
                </a:effectLst>
              </a:rPr>
              <a:t>Les balises ou plutôt les attributs des images doivent recevoir une description pertinente des celle-ci et non des mots clés.</a:t>
            </a:r>
          </a:p>
          <a:p>
            <a:pPr lvl="0" indent="-285750" algn="ctr">
              <a:lnSpc>
                <a:spcPct val="90000"/>
              </a:lnSpc>
            </a:pPr>
            <a:r>
              <a:rPr lang="fr-FR" sz="1700">
                <a:effectLst>
                  <a:outerShdw dist="38096" dir="2700000">
                    <a:srgbClr val="000000"/>
                  </a:outerShdw>
                </a:effectLst>
              </a:rPr>
              <a:t>Cela sert aux lecteurs d’écran de donner une meilleure compréhension à ses utilisateurs.</a:t>
            </a:r>
          </a:p>
          <a:p>
            <a:pPr lvl="0" indent="-285750" algn="ctr">
              <a:lnSpc>
                <a:spcPct val="90000"/>
              </a:lnSpc>
            </a:pPr>
            <a:r>
              <a:rPr lang="fr-FR" sz="1700">
                <a:effectLst>
                  <a:outerShdw dist="38096" dir="2700000">
                    <a:srgbClr val="000000"/>
                  </a:outerShdw>
                </a:effectLst>
              </a:rPr>
              <a:t>Ce qui fait encore améliorer le score des bonnes pratiques de Lighthouse</a:t>
            </a:r>
          </a:p>
        </p:txBody>
      </p:sp>
      <p:sp>
        <p:nvSpPr>
          <p:cNvPr id="6" name="ZoneTexte 7">
            <a:extLst>
              <a:ext uri="{FF2B5EF4-FFF2-40B4-BE49-F238E27FC236}">
                <a16:creationId xmlns:a16="http://schemas.microsoft.com/office/drawing/2014/main" id="{BAAEA75C-5419-4DA9-BC03-208A18B3EB25}"/>
              </a:ext>
            </a:extLst>
          </p:cNvPr>
          <p:cNvSpPr txBox="1"/>
          <p:nvPr/>
        </p:nvSpPr>
        <p:spPr>
          <a:xfrm>
            <a:off x="2044644" y="319186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202E3DEF-CC23-445A-92F1-02930387E59B}"/>
              </a:ext>
            </a:extLst>
          </p:cNvPr>
          <p:cNvSpPr txBox="1"/>
          <p:nvPr/>
        </p:nvSpPr>
        <p:spPr>
          <a:xfrm>
            <a:off x="9030788" y="319816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F41C8FBB-D4A2-4E41-BABD-63702A878553}"/>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uFillTx/>
                <a:latin typeface="Calibri"/>
              </a:rPr>
              <a:t>Modification des balises « alt »</a:t>
            </a:r>
            <a:endParaRPr lang="fr-FR" sz="2400" b="0" i="0" u="sng" strike="noStrike" kern="1200" cap="none" spc="0" baseline="0">
              <a:solidFill>
                <a:srgbClr val="B4C7E7"/>
              </a:solidFill>
              <a:uFillTx/>
              <a:latin typeface="Calibri"/>
            </a:endParaRPr>
          </a:p>
        </p:txBody>
      </p:sp>
      <p:pic>
        <p:nvPicPr>
          <p:cNvPr id="9" name="Image 9">
            <a:extLst>
              <a:ext uri="{FF2B5EF4-FFF2-40B4-BE49-F238E27FC236}">
                <a16:creationId xmlns:a16="http://schemas.microsoft.com/office/drawing/2014/main" id="{14F3BEF3-C9EB-41A6-8641-05129DD9F21A}"/>
              </a:ext>
            </a:extLst>
          </p:cNvPr>
          <p:cNvPicPr>
            <a:picLocks noChangeAspect="1"/>
          </p:cNvPicPr>
          <p:nvPr/>
        </p:nvPicPr>
        <p:blipFill>
          <a:blip r:embed="rId2"/>
          <a:stretch>
            <a:fillRect/>
          </a:stretch>
        </p:blipFill>
        <p:spPr>
          <a:xfrm>
            <a:off x="144045" y="1462674"/>
            <a:ext cx="11903906" cy="293458"/>
          </a:xfrm>
          <a:prstGeom prst="rect">
            <a:avLst/>
          </a:prstGeom>
          <a:noFill/>
          <a:ln cap="flat">
            <a:noFill/>
          </a:ln>
        </p:spPr>
      </p:pic>
      <p:pic>
        <p:nvPicPr>
          <p:cNvPr id="10" name="Image 22">
            <a:extLst>
              <a:ext uri="{FF2B5EF4-FFF2-40B4-BE49-F238E27FC236}">
                <a16:creationId xmlns:a16="http://schemas.microsoft.com/office/drawing/2014/main" id="{18D9A595-B709-43E7-99C5-5D274338B36E}"/>
              </a:ext>
            </a:extLst>
          </p:cNvPr>
          <p:cNvPicPr>
            <a:picLocks noChangeAspect="1"/>
          </p:cNvPicPr>
          <p:nvPr/>
        </p:nvPicPr>
        <p:blipFill>
          <a:blip r:embed="rId3">
            <a:lum/>
            <a:alphaModFix/>
          </a:blip>
          <a:srcRect l="39246" r="41312"/>
          <a:stretch>
            <a:fillRect/>
          </a:stretch>
        </p:blipFill>
        <p:spPr>
          <a:xfrm>
            <a:off x="1895569" y="4186937"/>
            <a:ext cx="1347020" cy="1367997"/>
          </a:xfrm>
          <a:prstGeom prst="rect">
            <a:avLst/>
          </a:prstGeom>
          <a:noFill/>
          <a:ln cap="flat">
            <a:noFill/>
          </a:ln>
        </p:spPr>
      </p:pic>
      <p:pic>
        <p:nvPicPr>
          <p:cNvPr id="11" name="Image 23">
            <a:extLst>
              <a:ext uri="{FF2B5EF4-FFF2-40B4-BE49-F238E27FC236}">
                <a16:creationId xmlns:a16="http://schemas.microsoft.com/office/drawing/2014/main" id="{5C4066D0-C9C9-4BDF-BEEA-6287BA00655D}"/>
              </a:ext>
            </a:extLst>
          </p:cNvPr>
          <p:cNvPicPr>
            <a:picLocks noChangeAspect="1"/>
          </p:cNvPicPr>
          <p:nvPr/>
        </p:nvPicPr>
        <p:blipFill>
          <a:blip r:embed="rId4">
            <a:lum/>
            <a:alphaModFix/>
          </a:blip>
          <a:srcRect l="39568" r="40216"/>
          <a:stretch>
            <a:fillRect/>
          </a:stretch>
        </p:blipFill>
        <p:spPr>
          <a:xfrm>
            <a:off x="8817806" y="4177408"/>
            <a:ext cx="1474835" cy="1380597"/>
          </a:xfrm>
          <a:prstGeom prst="rect">
            <a:avLst/>
          </a:prstGeom>
          <a:noFill/>
          <a:ln cap="flat">
            <a:noFill/>
          </a:ln>
        </p:spPr>
      </p:pic>
      <p:sp>
        <p:nvSpPr>
          <p:cNvPr id="12" name="Espace réservé du numéro de diapositive 11">
            <a:extLst>
              <a:ext uri="{FF2B5EF4-FFF2-40B4-BE49-F238E27FC236}">
                <a16:creationId xmlns:a16="http://schemas.microsoft.com/office/drawing/2014/main" id="{D06A15C8-D8A8-40D1-BABB-082D11D6A77E}"/>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78ABC03-2839-46E8-AFB4-5820E9E8F2C1}" type="slidenum">
              <a:t>15</a:t>
            </a:fld>
            <a:endParaRPr lang="en-US" sz="1000" b="0" i="0" u="none" strike="noStrike" kern="1200" cap="none" spc="0" baseline="0">
              <a:solidFill>
                <a:srgbClr val="FFFFFF"/>
              </a:solidFill>
              <a:uFillTx/>
              <a:latin typeface="Calibri"/>
            </a:endParaRPr>
          </a:p>
        </p:txBody>
      </p:sp>
      <p:sp>
        <p:nvSpPr>
          <p:cNvPr id="15" name="Titre 1">
            <a:extLst>
              <a:ext uri="{FF2B5EF4-FFF2-40B4-BE49-F238E27FC236}">
                <a16:creationId xmlns:a16="http://schemas.microsoft.com/office/drawing/2014/main" id="{E8D144D8-1E89-4339-A091-49501AC8CE4F}"/>
              </a:ext>
            </a:extLst>
          </p:cNvPr>
          <p:cNvSpPr txBox="1">
            <a:spLocks noGrp="1"/>
          </p:cNvSpPr>
          <p:nvPr>
            <p:ph type="ctrTitle"/>
          </p:nvPr>
        </p:nvSpPr>
        <p:spPr>
          <a:xfrm>
            <a:off x="3093515" y="157122"/>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5A4B8C78-C48C-4AAA-AED8-E444ED0AC2CF}"/>
              </a:ext>
            </a:extLst>
          </p:cNvPr>
          <p:cNvPicPr>
            <a:picLocks noChangeAspect="1"/>
          </p:cNvPicPr>
          <p:nvPr/>
        </p:nvPicPr>
        <p:blipFill>
          <a:blip r:embed="rId5"/>
          <a:stretch>
            <a:fillRect/>
          </a:stretch>
        </p:blipFill>
        <p:spPr>
          <a:xfrm>
            <a:off x="8018786" y="160122"/>
            <a:ext cx="913611" cy="403065"/>
          </a:xfrm>
          <a:prstGeom prst="rect">
            <a:avLst/>
          </a:prstGeom>
          <a:noFill/>
          <a:ln cap="flat">
            <a:noFill/>
          </a:ln>
        </p:spPr>
      </p:pic>
      <p:pic>
        <p:nvPicPr>
          <p:cNvPr id="17" name="Image 6">
            <a:extLst>
              <a:ext uri="{FF2B5EF4-FFF2-40B4-BE49-F238E27FC236}">
                <a16:creationId xmlns:a16="http://schemas.microsoft.com/office/drawing/2014/main" id="{302DFB6B-4714-4380-8DFF-6A531E7AA34A}"/>
              </a:ext>
            </a:extLst>
          </p:cNvPr>
          <p:cNvPicPr>
            <a:picLocks noChangeAspect="1"/>
          </p:cNvPicPr>
          <p:nvPr/>
        </p:nvPicPr>
        <p:blipFill>
          <a:blip r:embed="rId6"/>
          <a:stretch>
            <a:fillRect/>
          </a:stretch>
        </p:blipFill>
        <p:spPr>
          <a:xfrm>
            <a:off x="5026865" y="157122"/>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6.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20D8F3AC-DFBF-496F-B007-B71E2E01E846}"/>
              </a:ext>
            </a:extLst>
          </p:cNvPr>
          <p:cNvSpPr txBox="1">
            <a:spLocks noGrp="1"/>
          </p:cNvSpPr>
          <p:nvPr>
            <p:ph type="subTitle" idx="1"/>
          </p:nvPr>
        </p:nvSpPr>
        <p:spPr>
          <a:xfrm>
            <a:off x="3746726" y="2051547"/>
            <a:ext cx="4698543" cy="1601983"/>
          </a:xfrm>
        </p:spPr>
        <p:txBody>
          <a:bodyPr anchorCtr="1"/>
          <a:lstStyle/>
          <a:p>
            <a:pPr lvl="0" indent="-285750" algn="ctr">
              <a:lnSpc>
                <a:spcPct val="90000"/>
              </a:lnSpc>
            </a:pPr>
            <a:r>
              <a:rPr lang="fr-FR" sz="1700">
                <a:effectLst>
                  <a:outerShdw dist="38096" dir="2700000">
                    <a:srgbClr val="000000"/>
                  </a:outerShdw>
                </a:effectLst>
              </a:rPr>
              <a:t>Quelques changements ont été apportés sur la couleur du texte et des background. pour faire correspondre au minimum requis des indicateurs de contrast. Ce qui facilitera l’accessibilité aux visiteurs malvoyants.</a:t>
            </a:r>
          </a:p>
        </p:txBody>
      </p:sp>
      <p:sp>
        <p:nvSpPr>
          <p:cNvPr id="6" name="ZoneTexte 7">
            <a:extLst>
              <a:ext uri="{FF2B5EF4-FFF2-40B4-BE49-F238E27FC236}">
                <a16:creationId xmlns:a16="http://schemas.microsoft.com/office/drawing/2014/main" id="{2121E564-FA9D-4D5D-A82A-0CBD27872007}"/>
              </a:ext>
            </a:extLst>
          </p:cNvPr>
          <p:cNvSpPr txBox="1"/>
          <p:nvPr/>
        </p:nvSpPr>
        <p:spPr>
          <a:xfrm>
            <a:off x="2044644" y="319186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25ECDDB6-9E35-4618-B6AC-61F6759F588E}"/>
              </a:ext>
            </a:extLst>
          </p:cNvPr>
          <p:cNvSpPr txBox="1"/>
          <p:nvPr/>
        </p:nvSpPr>
        <p:spPr>
          <a:xfrm>
            <a:off x="9030788" y="319816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83F8B266-9B47-43B3-A058-537924DD1990}"/>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uFillTx/>
                <a:latin typeface="Calibri"/>
              </a:rPr>
              <a:t>Rectification des erreurs de contrast</a:t>
            </a:r>
            <a:endParaRPr lang="fr-FR" sz="2400" b="0" i="0" u="sng" strike="noStrike" kern="1200" cap="none" spc="0" baseline="0">
              <a:solidFill>
                <a:srgbClr val="B4C7E7"/>
              </a:solidFill>
              <a:uFillTx/>
              <a:latin typeface="Calibri"/>
            </a:endParaRPr>
          </a:p>
        </p:txBody>
      </p:sp>
      <p:pic>
        <p:nvPicPr>
          <p:cNvPr id="9" name="Image 10">
            <a:extLst>
              <a:ext uri="{FF2B5EF4-FFF2-40B4-BE49-F238E27FC236}">
                <a16:creationId xmlns:a16="http://schemas.microsoft.com/office/drawing/2014/main" id="{778552FE-E5B2-41DB-8392-6C6E8B3EC195}"/>
              </a:ext>
            </a:extLst>
          </p:cNvPr>
          <p:cNvPicPr>
            <a:picLocks noChangeAspect="1"/>
          </p:cNvPicPr>
          <p:nvPr/>
        </p:nvPicPr>
        <p:blipFill>
          <a:blip r:embed="rId2"/>
          <a:stretch>
            <a:fillRect/>
          </a:stretch>
        </p:blipFill>
        <p:spPr>
          <a:xfrm>
            <a:off x="312834" y="1568964"/>
            <a:ext cx="11566327" cy="279010"/>
          </a:xfrm>
          <a:prstGeom prst="rect">
            <a:avLst/>
          </a:prstGeom>
          <a:noFill/>
          <a:ln cap="flat">
            <a:noFill/>
          </a:ln>
        </p:spPr>
      </p:pic>
      <p:pic>
        <p:nvPicPr>
          <p:cNvPr id="10" name="Image 13">
            <a:extLst>
              <a:ext uri="{FF2B5EF4-FFF2-40B4-BE49-F238E27FC236}">
                <a16:creationId xmlns:a16="http://schemas.microsoft.com/office/drawing/2014/main" id="{BAAC7A32-8776-4FC4-98FF-38D1D646082A}"/>
              </a:ext>
            </a:extLst>
          </p:cNvPr>
          <p:cNvPicPr>
            <a:picLocks noChangeAspect="1"/>
          </p:cNvPicPr>
          <p:nvPr/>
        </p:nvPicPr>
        <p:blipFill>
          <a:blip r:embed="rId3">
            <a:lum/>
            <a:alphaModFix/>
          </a:blip>
          <a:srcRect l="15825" r="11387"/>
          <a:stretch>
            <a:fillRect/>
          </a:stretch>
        </p:blipFill>
        <p:spPr>
          <a:xfrm>
            <a:off x="235284" y="3837133"/>
            <a:ext cx="1809359" cy="1799996"/>
          </a:xfrm>
          <a:prstGeom prst="rect">
            <a:avLst/>
          </a:prstGeom>
          <a:noFill/>
          <a:ln cap="flat">
            <a:noFill/>
          </a:ln>
        </p:spPr>
      </p:pic>
      <p:pic>
        <p:nvPicPr>
          <p:cNvPr id="11" name="Image 14">
            <a:extLst>
              <a:ext uri="{FF2B5EF4-FFF2-40B4-BE49-F238E27FC236}">
                <a16:creationId xmlns:a16="http://schemas.microsoft.com/office/drawing/2014/main" id="{EC331215-DC5F-4B6B-9627-F7E1E20BCB76}"/>
              </a:ext>
            </a:extLst>
          </p:cNvPr>
          <p:cNvPicPr>
            <a:picLocks noChangeAspect="1"/>
          </p:cNvPicPr>
          <p:nvPr/>
        </p:nvPicPr>
        <p:blipFill>
          <a:blip r:embed="rId4">
            <a:lum/>
            <a:alphaModFix/>
          </a:blip>
          <a:srcRect/>
          <a:stretch>
            <a:fillRect/>
          </a:stretch>
        </p:blipFill>
        <p:spPr>
          <a:xfrm>
            <a:off x="7464548" y="3837133"/>
            <a:ext cx="1809359" cy="1799996"/>
          </a:xfrm>
          <a:prstGeom prst="rect">
            <a:avLst/>
          </a:prstGeom>
          <a:noFill/>
          <a:ln cap="flat">
            <a:noFill/>
          </a:ln>
        </p:spPr>
      </p:pic>
      <p:pic>
        <p:nvPicPr>
          <p:cNvPr id="12" name="Image 15">
            <a:extLst>
              <a:ext uri="{FF2B5EF4-FFF2-40B4-BE49-F238E27FC236}">
                <a16:creationId xmlns:a16="http://schemas.microsoft.com/office/drawing/2014/main" id="{757BED15-8BBB-4913-9A54-A4981C1888F1}"/>
              </a:ext>
            </a:extLst>
          </p:cNvPr>
          <p:cNvPicPr>
            <a:picLocks noChangeAspect="1"/>
          </p:cNvPicPr>
          <p:nvPr/>
        </p:nvPicPr>
        <p:blipFill>
          <a:blip r:embed="rId5">
            <a:lum/>
            <a:alphaModFix/>
          </a:blip>
          <a:srcRect l="9515" r="21898" b="6873"/>
          <a:stretch>
            <a:fillRect/>
          </a:stretch>
        </p:blipFill>
        <p:spPr>
          <a:xfrm>
            <a:off x="2842046" y="3836895"/>
            <a:ext cx="1809359" cy="1799996"/>
          </a:xfrm>
          <a:prstGeom prst="rect">
            <a:avLst/>
          </a:prstGeom>
          <a:noFill/>
          <a:ln cap="flat">
            <a:noFill/>
          </a:ln>
        </p:spPr>
      </p:pic>
      <p:pic>
        <p:nvPicPr>
          <p:cNvPr id="13" name="Image 16">
            <a:extLst>
              <a:ext uri="{FF2B5EF4-FFF2-40B4-BE49-F238E27FC236}">
                <a16:creationId xmlns:a16="http://schemas.microsoft.com/office/drawing/2014/main" id="{02C0CAB9-ED64-4D30-B455-A330B262E657}"/>
              </a:ext>
            </a:extLst>
          </p:cNvPr>
          <p:cNvPicPr>
            <a:picLocks noChangeAspect="1"/>
          </p:cNvPicPr>
          <p:nvPr/>
        </p:nvPicPr>
        <p:blipFill>
          <a:blip r:embed="rId6">
            <a:lum/>
            <a:alphaModFix/>
          </a:blip>
          <a:srcRect l="5418" r="4053"/>
          <a:stretch>
            <a:fillRect/>
          </a:stretch>
        </p:blipFill>
        <p:spPr>
          <a:xfrm>
            <a:off x="10147361" y="3837133"/>
            <a:ext cx="1809359" cy="1799996"/>
          </a:xfrm>
          <a:prstGeom prst="rect">
            <a:avLst/>
          </a:prstGeom>
          <a:noFill/>
          <a:ln cap="flat">
            <a:noFill/>
          </a:ln>
        </p:spPr>
      </p:pic>
      <p:sp>
        <p:nvSpPr>
          <p:cNvPr id="14" name="ZoneTexte 17">
            <a:extLst>
              <a:ext uri="{FF2B5EF4-FFF2-40B4-BE49-F238E27FC236}">
                <a16:creationId xmlns:a16="http://schemas.microsoft.com/office/drawing/2014/main" id="{77EB6587-0532-481B-93B7-E6E6D6B7CC1D}"/>
              </a:ext>
            </a:extLst>
          </p:cNvPr>
          <p:cNvSpPr txBox="1"/>
          <p:nvPr/>
        </p:nvSpPr>
        <p:spPr>
          <a:xfrm>
            <a:off x="481166" y="6259013"/>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5" name="ZoneTexte 18">
            <a:extLst>
              <a:ext uri="{FF2B5EF4-FFF2-40B4-BE49-F238E27FC236}">
                <a16:creationId xmlns:a16="http://schemas.microsoft.com/office/drawing/2014/main" id="{ABC7E6A7-BDF4-4265-8A76-2BFE51836E55}"/>
              </a:ext>
            </a:extLst>
          </p:cNvPr>
          <p:cNvSpPr txBox="1"/>
          <p:nvPr/>
        </p:nvSpPr>
        <p:spPr>
          <a:xfrm>
            <a:off x="3034354" y="6257961"/>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sp>
        <p:nvSpPr>
          <p:cNvPr id="16" name="ZoneTexte 19">
            <a:extLst>
              <a:ext uri="{FF2B5EF4-FFF2-40B4-BE49-F238E27FC236}">
                <a16:creationId xmlns:a16="http://schemas.microsoft.com/office/drawing/2014/main" id="{28144060-6E79-4024-B887-EFF878D49FC3}"/>
              </a:ext>
            </a:extLst>
          </p:cNvPr>
          <p:cNvSpPr txBox="1"/>
          <p:nvPr/>
        </p:nvSpPr>
        <p:spPr>
          <a:xfrm>
            <a:off x="7786472" y="6257961"/>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7" name="ZoneTexte 20">
            <a:extLst>
              <a:ext uri="{FF2B5EF4-FFF2-40B4-BE49-F238E27FC236}">
                <a16:creationId xmlns:a16="http://schemas.microsoft.com/office/drawing/2014/main" id="{772A4B87-5CDE-465D-B2A9-10FB62ABE1E4}"/>
              </a:ext>
            </a:extLst>
          </p:cNvPr>
          <p:cNvSpPr txBox="1"/>
          <p:nvPr/>
        </p:nvSpPr>
        <p:spPr>
          <a:xfrm>
            <a:off x="10301639" y="6257961"/>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sp>
        <p:nvSpPr>
          <p:cNvPr id="18" name="Espace réservé du numéro de diapositive 17">
            <a:extLst>
              <a:ext uri="{FF2B5EF4-FFF2-40B4-BE49-F238E27FC236}">
                <a16:creationId xmlns:a16="http://schemas.microsoft.com/office/drawing/2014/main" id="{DFDEF49C-57E4-4BC5-84C3-8EE91147CCA8}"/>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8061FCB-2382-4EFA-B886-D3842D6919F4}" type="slidenum">
              <a:t>16</a:t>
            </a:fld>
            <a:endParaRPr lang="en-US" sz="1000" b="0" i="0" u="none" strike="noStrike" kern="1200" cap="none" spc="0" baseline="0">
              <a:solidFill>
                <a:srgbClr val="FFFFFF"/>
              </a:solidFill>
              <a:uFillTx/>
              <a:latin typeface="Calibri"/>
            </a:endParaRPr>
          </a:p>
        </p:txBody>
      </p:sp>
      <p:sp>
        <p:nvSpPr>
          <p:cNvPr id="21" name="Titre 1">
            <a:extLst>
              <a:ext uri="{FF2B5EF4-FFF2-40B4-BE49-F238E27FC236}">
                <a16:creationId xmlns:a16="http://schemas.microsoft.com/office/drawing/2014/main" id="{59FA6F42-67DE-4880-AF8E-68095916D593}"/>
              </a:ext>
            </a:extLst>
          </p:cNvPr>
          <p:cNvSpPr txBox="1">
            <a:spLocks noGrp="1"/>
          </p:cNvSpPr>
          <p:nvPr>
            <p:ph type="ctrTitle"/>
          </p:nvPr>
        </p:nvSpPr>
        <p:spPr>
          <a:xfrm>
            <a:off x="3063192" y="22770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2" name="Image 4">
            <a:extLst>
              <a:ext uri="{FF2B5EF4-FFF2-40B4-BE49-F238E27FC236}">
                <a16:creationId xmlns:a16="http://schemas.microsoft.com/office/drawing/2014/main" id="{FA6E072A-C9C3-4A86-B1DD-29A320646EC4}"/>
              </a:ext>
            </a:extLst>
          </p:cNvPr>
          <p:cNvPicPr>
            <a:picLocks noChangeAspect="1"/>
          </p:cNvPicPr>
          <p:nvPr/>
        </p:nvPicPr>
        <p:blipFill>
          <a:blip r:embed="rId7"/>
          <a:stretch>
            <a:fillRect/>
          </a:stretch>
        </p:blipFill>
        <p:spPr>
          <a:xfrm>
            <a:off x="7988463" y="230704"/>
            <a:ext cx="913611" cy="403065"/>
          </a:xfrm>
          <a:prstGeom prst="rect">
            <a:avLst/>
          </a:prstGeom>
          <a:noFill/>
          <a:ln cap="flat">
            <a:noFill/>
          </a:ln>
        </p:spPr>
      </p:pic>
      <p:pic>
        <p:nvPicPr>
          <p:cNvPr id="23" name="Image 6">
            <a:extLst>
              <a:ext uri="{FF2B5EF4-FFF2-40B4-BE49-F238E27FC236}">
                <a16:creationId xmlns:a16="http://schemas.microsoft.com/office/drawing/2014/main" id="{592C0D81-7F10-4191-BDF8-48D5E267191C}"/>
              </a:ext>
            </a:extLst>
          </p:cNvPr>
          <p:cNvPicPr>
            <a:picLocks noChangeAspect="1"/>
          </p:cNvPicPr>
          <p:nvPr/>
        </p:nvPicPr>
        <p:blipFill>
          <a:blip r:embed="rId8"/>
          <a:stretch>
            <a:fillRect/>
          </a:stretch>
        </p:blipFill>
        <p:spPr>
          <a:xfrm>
            <a:off x="4996542" y="227704"/>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7.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B86C333C-A265-48C7-B4DB-F830B12400D1}"/>
              </a:ext>
            </a:extLst>
          </p:cNvPr>
          <p:cNvSpPr txBox="1"/>
          <p:nvPr/>
        </p:nvSpPr>
        <p:spPr>
          <a:xfrm>
            <a:off x="1928798" y="732013"/>
            <a:ext cx="8334399"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effectLst>
                  <a:outerShdw dist="38096" dir="2700000">
                    <a:srgbClr val="000000"/>
                  </a:outerShdw>
                </a:effectLst>
                <a:uFillTx/>
                <a:latin typeface="Calibri"/>
              </a:rPr>
              <a:t>Suppressions des</a:t>
            </a:r>
            <a:r>
              <a:rPr lang="fr-FR" sz="2400" b="0" i="0" u="sng" strike="noStrike" kern="1200" cap="none" spc="0" baseline="0">
                <a:solidFill>
                  <a:srgbClr val="B4C7E7"/>
                </a:solidFill>
                <a:effectLst>
                  <a:outerShdw dist="38096" dir="2700000">
                    <a:srgbClr val="000000"/>
                  </a:outerShdw>
                </a:effectLst>
                <a:uFillTx/>
                <a:latin typeface="Calibri"/>
              </a:rPr>
              <a:t> balises &lt;div keywords&gt; des deux pages HTML</a:t>
            </a:r>
          </a:p>
        </p:txBody>
      </p:sp>
      <p:sp>
        <p:nvSpPr>
          <p:cNvPr id="6" name="Sous-titre 2">
            <a:extLst>
              <a:ext uri="{FF2B5EF4-FFF2-40B4-BE49-F238E27FC236}">
                <a16:creationId xmlns:a16="http://schemas.microsoft.com/office/drawing/2014/main" id="{634D3B4D-8869-40BF-AADE-499A72639A60}"/>
              </a:ext>
            </a:extLst>
          </p:cNvPr>
          <p:cNvSpPr txBox="1"/>
          <p:nvPr/>
        </p:nvSpPr>
        <p:spPr>
          <a:xfrm>
            <a:off x="6666433" y="3785387"/>
            <a:ext cx="4795214" cy="2581543"/>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Suppression de ces balises qui sont mal vu par google.</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Ce type de technique est du blackhat et les moteurs de recherche banissent les sites avec ce type de contenu.</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Nos outils ne détectent pas ce type de pratique.</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Encore un point qui fait que l’intervention humaine est importante.</a:t>
            </a:r>
          </a:p>
        </p:txBody>
      </p:sp>
      <p:sp>
        <p:nvSpPr>
          <p:cNvPr id="7" name="ZoneTexte 26">
            <a:extLst>
              <a:ext uri="{FF2B5EF4-FFF2-40B4-BE49-F238E27FC236}">
                <a16:creationId xmlns:a16="http://schemas.microsoft.com/office/drawing/2014/main" id="{5A33E19D-F07C-4EBE-9AFD-215E931971CF}"/>
              </a:ext>
            </a:extLst>
          </p:cNvPr>
          <p:cNvSpPr txBox="1"/>
          <p:nvPr/>
        </p:nvSpPr>
        <p:spPr>
          <a:xfrm>
            <a:off x="1307683" y="3429000"/>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pic>
        <p:nvPicPr>
          <p:cNvPr id="8" name="Image 35">
            <a:extLst>
              <a:ext uri="{FF2B5EF4-FFF2-40B4-BE49-F238E27FC236}">
                <a16:creationId xmlns:a16="http://schemas.microsoft.com/office/drawing/2014/main" id="{F920CF17-A396-4DA7-BB59-BDFB888454D4}"/>
              </a:ext>
            </a:extLst>
          </p:cNvPr>
          <p:cNvPicPr>
            <a:picLocks noChangeAspect="1"/>
          </p:cNvPicPr>
          <p:nvPr/>
        </p:nvPicPr>
        <p:blipFill>
          <a:blip r:embed="rId2"/>
          <a:stretch>
            <a:fillRect/>
          </a:stretch>
        </p:blipFill>
        <p:spPr>
          <a:xfrm>
            <a:off x="153399" y="1727091"/>
            <a:ext cx="11885197" cy="293458"/>
          </a:xfrm>
          <a:prstGeom prst="rect">
            <a:avLst/>
          </a:prstGeom>
          <a:noFill/>
          <a:ln cap="flat">
            <a:noFill/>
          </a:ln>
        </p:spPr>
      </p:pic>
      <p:pic>
        <p:nvPicPr>
          <p:cNvPr id="9" name="Image 37">
            <a:extLst>
              <a:ext uri="{FF2B5EF4-FFF2-40B4-BE49-F238E27FC236}">
                <a16:creationId xmlns:a16="http://schemas.microsoft.com/office/drawing/2014/main" id="{7D945C3B-B9F0-4360-BDE1-40DC85053210}"/>
              </a:ext>
            </a:extLst>
          </p:cNvPr>
          <p:cNvPicPr>
            <a:picLocks noChangeAspect="1"/>
          </p:cNvPicPr>
          <p:nvPr/>
        </p:nvPicPr>
        <p:blipFill>
          <a:blip r:embed="rId3"/>
          <a:stretch>
            <a:fillRect/>
          </a:stretch>
        </p:blipFill>
        <p:spPr>
          <a:xfrm>
            <a:off x="153399" y="4166957"/>
            <a:ext cx="4610103" cy="742950"/>
          </a:xfrm>
          <a:prstGeom prst="rect">
            <a:avLst/>
          </a:prstGeom>
          <a:noFill/>
          <a:ln cap="flat">
            <a:noFill/>
          </a:ln>
        </p:spPr>
      </p:pic>
      <p:sp>
        <p:nvSpPr>
          <p:cNvPr id="10" name="Espace réservé du numéro de diapositive 9">
            <a:extLst>
              <a:ext uri="{FF2B5EF4-FFF2-40B4-BE49-F238E27FC236}">
                <a16:creationId xmlns:a16="http://schemas.microsoft.com/office/drawing/2014/main" id="{39AC2139-0C98-4400-BFE1-3D2F1888A3A2}"/>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10CB159-4AC6-4773-9FE0-1A5EAB4D2402}" type="slidenum">
              <a:t>17</a:t>
            </a:fld>
            <a:endParaRPr lang="en-US" sz="1000" b="0" i="0" u="none" strike="noStrike" kern="1200" cap="none" spc="0" baseline="0">
              <a:solidFill>
                <a:srgbClr val="FFFFFF"/>
              </a:solidFill>
              <a:uFillTx/>
              <a:latin typeface="Calibri"/>
            </a:endParaRPr>
          </a:p>
        </p:txBody>
      </p:sp>
      <p:sp>
        <p:nvSpPr>
          <p:cNvPr id="13" name="Titre 1">
            <a:extLst>
              <a:ext uri="{FF2B5EF4-FFF2-40B4-BE49-F238E27FC236}">
                <a16:creationId xmlns:a16="http://schemas.microsoft.com/office/drawing/2014/main" id="{40B1D1F8-027D-4634-8599-0C431E743333}"/>
              </a:ext>
            </a:extLst>
          </p:cNvPr>
          <p:cNvSpPr txBox="1">
            <a:spLocks noGrp="1"/>
          </p:cNvSpPr>
          <p:nvPr>
            <p:ph type="ctrTitle"/>
          </p:nvPr>
        </p:nvSpPr>
        <p:spPr>
          <a:xfrm>
            <a:off x="3187610" y="198597"/>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4" name="Image 4">
            <a:extLst>
              <a:ext uri="{FF2B5EF4-FFF2-40B4-BE49-F238E27FC236}">
                <a16:creationId xmlns:a16="http://schemas.microsoft.com/office/drawing/2014/main" id="{4576405E-1BF8-4E46-B52B-0D7BCB18A7ED}"/>
              </a:ext>
            </a:extLst>
          </p:cNvPr>
          <p:cNvPicPr>
            <a:picLocks noChangeAspect="1"/>
          </p:cNvPicPr>
          <p:nvPr/>
        </p:nvPicPr>
        <p:blipFill>
          <a:blip r:embed="rId4"/>
          <a:stretch>
            <a:fillRect/>
          </a:stretch>
        </p:blipFill>
        <p:spPr>
          <a:xfrm>
            <a:off x="8112881" y="201597"/>
            <a:ext cx="913611" cy="403065"/>
          </a:xfrm>
          <a:prstGeom prst="rect">
            <a:avLst/>
          </a:prstGeom>
          <a:noFill/>
          <a:ln cap="flat">
            <a:noFill/>
          </a:ln>
        </p:spPr>
      </p:pic>
      <p:pic>
        <p:nvPicPr>
          <p:cNvPr id="15" name="Image 6">
            <a:extLst>
              <a:ext uri="{FF2B5EF4-FFF2-40B4-BE49-F238E27FC236}">
                <a16:creationId xmlns:a16="http://schemas.microsoft.com/office/drawing/2014/main" id="{538DACD3-A711-4AC4-AE38-D194516699ED}"/>
              </a:ext>
            </a:extLst>
          </p:cNvPr>
          <p:cNvPicPr>
            <a:picLocks noChangeAspect="1"/>
          </p:cNvPicPr>
          <p:nvPr/>
        </p:nvPicPr>
        <p:blipFill>
          <a:blip r:embed="rId5"/>
          <a:stretch>
            <a:fillRect/>
          </a:stretch>
        </p:blipFill>
        <p:spPr>
          <a:xfrm>
            <a:off x="5120960" y="198597"/>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8.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F65F4C56-5E5B-4381-9A5B-F524B2F389C9}"/>
              </a:ext>
            </a:extLst>
          </p:cNvPr>
          <p:cNvSpPr txBox="1"/>
          <p:nvPr/>
        </p:nvSpPr>
        <p:spPr>
          <a:xfrm>
            <a:off x="1814507" y="775548"/>
            <a:ext cx="8558509"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effectLst>
                  <a:outerShdw dist="38096" dir="2700000">
                    <a:srgbClr val="000000"/>
                  </a:outerShdw>
                </a:effectLst>
                <a:uFillTx/>
                <a:latin typeface="Calibri"/>
              </a:rPr>
              <a:t>Description dans la balise &lt;meta keywords&gt; des deux pages HTML</a:t>
            </a:r>
          </a:p>
        </p:txBody>
      </p:sp>
      <p:sp>
        <p:nvSpPr>
          <p:cNvPr id="6" name="Sous-titre 2">
            <a:extLst>
              <a:ext uri="{FF2B5EF4-FFF2-40B4-BE49-F238E27FC236}">
                <a16:creationId xmlns:a16="http://schemas.microsoft.com/office/drawing/2014/main" id="{6EBBBCE9-119E-4CD6-B1A7-C459E11D323C}"/>
              </a:ext>
            </a:extLst>
          </p:cNvPr>
          <p:cNvSpPr txBox="1"/>
          <p:nvPr/>
        </p:nvSpPr>
        <p:spPr>
          <a:xfrm>
            <a:off x="6383865" y="3194118"/>
            <a:ext cx="4795214" cy="1963271"/>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dirty="0">
                <a:solidFill>
                  <a:srgbClr val="FFFFFF"/>
                </a:solidFill>
                <a:effectLst>
                  <a:outerShdw dist="38096" dir="2700000">
                    <a:srgbClr val="000000"/>
                  </a:outerShdw>
                </a:effectLst>
                <a:uFillTx/>
                <a:latin typeface="Calibri"/>
              </a:rPr>
              <a:t>Suppression de cette balise qui n’est pas prise en compte par Google suite a certaines dérives il y a quelques années. Il se peut que d’autres moteurs la détectent et nous pénalisent pour une pratique abusive.</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dirty="0">
                <a:solidFill>
                  <a:srgbClr val="FFFFFF"/>
                </a:solidFill>
                <a:effectLst>
                  <a:outerShdw dist="38096" dir="2700000">
                    <a:srgbClr val="000000"/>
                  </a:outerShdw>
                </a:effectLst>
                <a:uFillTx/>
                <a:latin typeface="Calibri"/>
              </a:rPr>
              <a:t>Notre extension </a:t>
            </a:r>
            <a:r>
              <a:rPr lang="fr-FR" sz="1600" b="0" i="0" u="none" strike="noStrike" kern="1200" cap="all" spc="0" baseline="0" dirty="0" err="1">
                <a:solidFill>
                  <a:srgbClr val="FFFFFF"/>
                </a:solidFill>
                <a:effectLst>
                  <a:outerShdw dist="38096" dir="2700000">
                    <a:srgbClr val="000000"/>
                  </a:outerShdw>
                </a:effectLst>
                <a:uFillTx/>
                <a:latin typeface="Calibri"/>
              </a:rPr>
              <a:t>Lighthouse</a:t>
            </a:r>
            <a:r>
              <a:rPr lang="fr-FR" sz="1600" b="0" i="0" u="none" strike="noStrike" kern="1200" cap="all" spc="0" baseline="0" dirty="0">
                <a:solidFill>
                  <a:srgbClr val="FFFFFF"/>
                </a:solidFill>
                <a:effectLst>
                  <a:outerShdw dist="38096" dir="2700000">
                    <a:srgbClr val="000000"/>
                  </a:outerShdw>
                </a:effectLst>
                <a:uFillTx/>
                <a:latin typeface="Calibri"/>
              </a:rPr>
              <a:t> ne prend pas en compte ce point.</a:t>
            </a:r>
          </a:p>
        </p:txBody>
      </p:sp>
      <p:pic>
        <p:nvPicPr>
          <p:cNvPr id="7" name="Image 23">
            <a:extLst>
              <a:ext uri="{FF2B5EF4-FFF2-40B4-BE49-F238E27FC236}">
                <a16:creationId xmlns:a16="http://schemas.microsoft.com/office/drawing/2014/main" id="{D5852F30-E926-4A70-B4B1-F336C7D0F8F5}"/>
              </a:ext>
            </a:extLst>
          </p:cNvPr>
          <p:cNvPicPr>
            <a:picLocks noChangeAspect="1"/>
          </p:cNvPicPr>
          <p:nvPr/>
        </p:nvPicPr>
        <p:blipFill>
          <a:blip r:embed="rId2"/>
          <a:stretch>
            <a:fillRect/>
          </a:stretch>
        </p:blipFill>
        <p:spPr>
          <a:xfrm>
            <a:off x="122529" y="2944998"/>
            <a:ext cx="3687884" cy="611998"/>
          </a:xfrm>
          <a:prstGeom prst="rect">
            <a:avLst/>
          </a:prstGeom>
          <a:noFill/>
          <a:ln cap="flat">
            <a:noFill/>
          </a:ln>
        </p:spPr>
      </p:pic>
      <p:sp>
        <p:nvSpPr>
          <p:cNvPr id="8" name="ZoneTexte 26">
            <a:extLst>
              <a:ext uri="{FF2B5EF4-FFF2-40B4-BE49-F238E27FC236}">
                <a16:creationId xmlns:a16="http://schemas.microsoft.com/office/drawing/2014/main" id="{392BC43A-6286-4878-B475-C030BC65A4DD}"/>
              </a:ext>
            </a:extLst>
          </p:cNvPr>
          <p:cNvSpPr txBox="1"/>
          <p:nvPr/>
        </p:nvSpPr>
        <p:spPr>
          <a:xfrm>
            <a:off x="1307683" y="2141561"/>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9" name="ZoneTexte 27">
            <a:extLst>
              <a:ext uri="{FF2B5EF4-FFF2-40B4-BE49-F238E27FC236}">
                <a16:creationId xmlns:a16="http://schemas.microsoft.com/office/drawing/2014/main" id="{35F77649-E506-4328-9F45-D3F655674C5B}"/>
              </a:ext>
            </a:extLst>
          </p:cNvPr>
          <p:cNvSpPr txBox="1"/>
          <p:nvPr/>
        </p:nvSpPr>
        <p:spPr>
          <a:xfrm>
            <a:off x="1254099" y="3991090"/>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0" name="Image 29">
            <a:extLst>
              <a:ext uri="{FF2B5EF4-FFF2-40B4-BE49-F238E27FC236}">
                <a16:creationId xmlns:a16="http://schemas.microsoft.com/office/drawing/2014/main" id="{AB901C92-7CB9-4F6B-B3B1-EE64FA4CC550}"/>
              </a:ext>
            </a:extLst>
          </p:cNvPr>
          <p:cNvPicPr>
            <a:picLocks noChangeAspect="1"/>
          </p:cNvPicPr>
          <p:nvPr/>
        </p:nvPicPr>
        <p:blipFill>
          <a:blip r:embed="rId3"/>
          <a:stretch>
            <a:fillRect/>
          </a:stretch>
        </p:blipFill>
        <p:spPr>
          <a:xfrm>
            <a:off x="694879" y="5140857"/>
            <a:ext cx="2543175" cy="200025"/>
          </a:xfrm>
          <a:prstGeom prst="rect">
            <a:avLst/>
          </a:prstGeom>
          <a:noFill/>
          <a:ln cap="flat">
            <a:noFill/>
          </a:ln>
        </p:spPr>
      </p:pic>
      <p:pic>
        <p:nvPicPr>
          <p:cNvPr id="11" name="Image 33">
            <a:extLst>
              <a:ext uri="{FF2B5EF4-FFF2-40B4-BE49-F238E27FC236}">
                <a16:creationId xmlns:a16="http://schemas.microsoft.com/office/drawing/2014/main" id="{1DBE9517-7478-4E12-86E4-2149072C88C7}"/>
              </a:ext>
            </a:extLst>
          </p:cNvPr>
          <p:cNvPicPr>
            <a:picLocks noChangeAspect="1"/>
          </p:cNvPicPr>
          <p:nvPr/>
        </p:nvPicPr>
        <p:blipFill>
          <a:blip r:embed="rId4"/>
          <a:stretch>
            <a:fillRect/>
          </a:stretch>
        </p:blipFill>
        <p:spPr>
          <a:xfrm>
            <a:off x="122529" y="1671312"/>
            <a:ext cx="11942475" cy="156792"/>
          </a:xfrm>
          <a:prstGeom prst="rect">
            <a:avLst/>
          </a:prstGeom>
          <a:noFill/>
          <a:ln cap="flat">
            <a:noFill/>
          </a:ln>
        </p:spPr>
      </p:pic>
      <p:sp>
        <p:nvSpPr>
          <p:cNvPr id="12" name="Espace réservé du numéro de diapositive 11">
            <a:extLst>
              <a:ext uri="{FF2B5EF4-FFF2-40B4-BE49-F238E27FC236}">
                <a16:creationId xmlns:a16="http://schemas.microsoft.com/office/drawing/2014/main" id="{05E350A5-EE71-4F1A-B6DF-89A840022E38}"/>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24B11C8-1B85-47ED-981F-61E0B8F6CBCC}" type="slidenum">
              <a:t>18</a:t>
            </a:fld>
            <a:endParaRPr lang="en-US" sz="1000" b="0" i="0" u="none" strike="noStrike" kern="1200" cap="none" spc="0" baseline="0">
              <a:solidFill>
                <a:srgbClr val="FFFFFF"/>
              </a:solidFill>
              <a:uFillTx/>
              <a:latin typeface="Calibri"/>
            </a:endParaRPr>
          </a:p>
        </p:txBody>
      </p:sp>
      <p:sp>
        <p:nvSpPr>
          <p:cNvPr id="15" name="Titre 1">
            <a:extLst>
              <a:ext uri="{FF2B5EF4-FFF2-40B4-BE49-F238E27FC236}">
                <a16:creationId xmlns:a16="http://schemas.microsoft.com/office/drawing/2014/main" id="{73B452DC-1234-4AA5-9200-67958D02C8E9}"/>
              </a:ext>
            </a:extLst>
          </p:cNvPr>
          <p:cNvSpPr txBox="1">
            <a:spLocks noGrp="1"/>
          </p:cNvSpPr>
          <p:nvPr>
            <p:ph type="ctrTitle"/>
          </p:nvPr>
        </p:nvSpPr>
        <p:spPr>
          <a:xfrm>
            <a:off x="3039444" y="229285"/>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B205008D-27D9-49C8-9B78-D31AA7DEE21F}"/>
              </a:ext>
            </a:extLst>
          </p:cNvPr>
          <p:cNvPicPr>
            <a:picLocks noChangeAspect="1"/>
          </p:cNvPicPr>
          <p:nvPr/>
        </p:nvPicPr>
        <p:blipFill>
          <a:blip r:embed="rId5"/>
          <a:stretch>
            <a:fillRect/>
          </a:stretch>
        </p:blipFill>
        <p:spPr>
          <a:xfrm>
            <a:off x="7964715" y="232285"/>
            <a:ext cx="913611" cy="403065"/>
          </a:xfrm>
          <a:prstGeom prst="rect">
            <a:avLst/>
          </a:prstGeom>
          <a:noFill/>
          <a:ln cap="flat">
            <a:noFill/>
          </a:ln>
        </p:spPr>
      </p:pic>
      <p:pic>
        <p:nvPicPr>
          <p:cNvPr id="17" name="Image 6">
            <a:extLst>
              <a:ext uri="{FF2B5EF4-FFF2-40B4-BE49-F238E27FC236}">
                <a16:creationId xmlns:a16="http://schemas.microsoft.com/office/drawing/2014/main" id="{3B0CA8BE-D13B-4B73-A622-9213F4678607}"/>
              </a:ext>
            </a:extLst>
          </p:cNvPr>
          <p:cNvPicPr>
            <a:picLocks noChangeAspect="1"/>
          </p:cNvPicPr>
          <p:nvPr/>
        </p:nvPicPr>
        <p:blipFill>
          <a:blip r:embed="rId6"/>
          <a:stretch>
            <a:fillRect/>
          </a:stretch>
        </p:blipFill>
        <p:spPr>
          <a:xfrm>
            <a:off x="4972794" y="229285"/>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9.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F43BBCC2-99CB-492D-A5D5-B7B9EA86D453}"/>
              </a:ext>
            </a:extLst>
          </p:cNvPr>
          <p:cNvSpPr txBox="1"/>
          <p:nvPr/>
        </p:nvSpPr>
        <p:spPr>
          <a:xfrm>
            <a:off x="4999149" y="741982"/>
            <a:ext cx="4120383"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dirty="0">
                <a:solidFill>
                  <a:srgbClr val="B4C7E7"/>
                </a:solidFill>
                <a:effectLst>
                  <a:outerShdw dist="38096" dir="2700000">
                    <a:srgbClr val="000000"/>
                  </a:outerShdw>
                </a:effectLst>
                <a:uFillTx/>
                <a:latin typeface="Calibri"/>
              </a:rPr>
              <a:t>Création du fichier « .</a:t>
            </a:r>
            <a:r>
              <a:rPr lang="fr-FR" sz="2400" b="0" i="0" u="sng" strike="noStrike" kern="1200" cap="none" spc="0" baseline="0" dirty="0" err="1">
                <a:solidFill>
                  <a:srgbClr val="B4C7E7"/>
                </a:solidFill>
                <a:effectLst>
                  <a:outerShdw dist="38096" dir="2700000">
                    <a:srgbClr val="000000"/>
                  </a:outerShdw>
                </a:effectLst>
                <a:uFillTx/>
                <a:latin typeface="Calibri"/>
              </a:rPr>
              <a:t>htaccess</a:t>
            </a:r>
            <a:r>
              <a:rPr lang="fr-FR" sz="2400" b="0" i="0" u="sng" strike="noStrike" kern="1200" cap="none" spc="0" baseline="0" dirty="0">
                <a:solidFill>
                  <a:srgbClr val="B4C7E7"/>
                </a:solidFill>
                <a:effectLst>
                  <a:outerShdw dist="38096" dir="2700000">
                    <a:srgbClr val="000000"/>
                  </a:outerShdw>
                </a:effectLst>
                <a:uFillTx/>
                <a:latin typeface="Calibri"/>
              </a:rPr>
              <a:t> »</a:t>
            </a:r>
          </a:p>
        </p:txBody>
      </p:sp>
      <p:sp>
        <p:nvSpPr>
          <p:cNvPr id="6" name="Sous-titre 2">
            <a:extLst>
              <a:ext uri="{FF2B5EF4-FFF2-40B4-BE49-F238E27FC236}">
                <a16:creationId xmlns:a16="http://schemas.microsoft.com/office/drawing/2014/main" id="{89762A44-2244-4933-9010-5D8605F50C2F}"/>
              </a:ext>
            </a:extLst>
          </p:cNvPr>
          <p:cNvSpPr txBox="1"/>
          <p:nvPr/>
        </p:nvSpPr>
        <p:spPr>
          <a:xfrm>
            <a:off x="4661733" y="2470598"/>
            <a:ext cx="4795214" cy="1963271"/>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dirty="0">
                <a:solidFill>
                  <a:srgbClr val="FFFFFF"/>
                </a:solidFill>
                <a:effectLst>
                  <a:outerShdw dist="38096" dir="2700000">
                    <a:srgbClr val="000000"/>
                  </a:outerShdw>
                </a:effectLst>
                <a:uFillTx/>
                <a:latin typeface="Calibri"/>
              </a:rPr>
              <a:t>Le fichier « .</a:t>
            </a:r>
            <a:r>
              <a:rPr lang="fr-FR" sz="1600" b="0" i="0" u="none" strike="noStrike" kern="1200" cap="all" spc="0" baseline="0" dirty="0" err="1">
                <a:solidFill>
                  <a:srgbClr val="FFFFFF"/>
                </a:solidFill>
                <a:effectLst>
                  <a:outerShdw dist="38096" dir="2700000">
                    <a:srgbClr val="000000"/>
                  </a:outerShdw>
                </a:effectLst>
                <a:uFillTx/>
                <a:latin typeface="Calibri"/>
              </a:rPr>
              <a:t>htaccess</a:t>
            </a:r>
            <a:r>
              <a:rPr lang="fr-FR" sz="1600" b="0" i="0" u="none" strike="noStrike" kern="1200" cap="all" spc="0" baseline="0" dirty="0">
                <a:solidFill>
                  <a:srgbClr val="FFFFFF"/>
                </a:solidFill>
                <a:effectLst>
                  <a:outerShdw dist="38096" dir="2700000">
                    <a:srgbClr val="000000"/>
                  </a:outerShdw>
                </a:effectLst>
                <a:uFillTx/>
                <a:latin typeface="Calibri"/>
              </a:rPr>
              <a:t> » a été créé qui intègre un cache permettant au navigateur d’enregistrer les fichiers du site sur une date défini. Le site gagnera en vitesse pour les prochaines visites.</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0" cap="all" spc="0" baseline="0" dirty="0">
                <a:solidFill>
                  <a:srgbClr val="FFFFFF"/>
                </a:solidFill>
                <a:effectLst>
                  <a:outerShdw dist="38096" dir="2700000">
                    <a:srgbClr val="000000"/>
                  </a:outerShdw>
                </a:effectLst>
                <a:uFillTx/>
                <a:latin typeface="Calibri"/>
              </a:rPr>
              <a:t>La compression « </a:t>
            </a:r>
            <a:r>
              <a:rPr lang="fr-FR" sz="1600" b="0" i="0" u="none" strike="noStrike" kern="0" cap="all" spc="0" baseline="0" dirty="0" err="1">
                <a:solidFill>
                  <a:srgbClr val="FFFFFF"/>
                </a:solidFill>
                <a:effectLst>
                  <a:outerShdw dist="38096" dir="2700000">
                    <a:srgbClr val="000000"/>
                  </a:outerShdw>
                </a:effectLst>
                <a:uFillTx/>
                <a:latin typeface="Calibri"/>
              </a:rPr>
              <a:t>gzip</a:t>
            </a:r>
            <a:r>
              <a:rPr lang="fr-FR" sz="1600" b="0" i="0" u="none" strike="noStrike" kern="0" cap="all" spc="0" baseline="0" dirty="0">
                <a:solidFill>
                  <a:srgbClr val="FFFFFF"/>
                </a:solidFill>
                <a:effectLst>
                  <a:outerShdw dist="38096" dir="2700000">
                    <a:srgbClr val="000000"/>
                  </a:outerShdw>
                </a:effectLst>
                <a:uFillTx/>
                <a:latin typeface="Calibri"/>
              </a:rPr>
              <a:t> » a aussi été intégrée pour alléger le site.</a:t>
            </a:r>
            <a:endParaRPr lang="fr-FR" sz="1600" b="0" i="0" u="none" strike="noStrike" kern="1200" cap="all" spc="0" baseline="0" dirty="0">
              <a:solidFill>
                <a:srgbClr val="FFFFFF"/>
              </a:solidFill>
              <a:effectLst>
                <a:outerShdw dist="38096" dir="2700000">
                  <a:srgbClr val="000000"/>
                </a:outerShdw>
              </a:effectLst>
              <a:uFillTx/>
              <a:latin typeface="Calibri"/>
            </a:endParaRPr>
          </a:p>
        </p:txBody>
      </p:sp>
      <p:sp>
        <p:nvSpPr>
          <p:cNvPr id="7" name="Espace réservé du numéro de diapositive 11">
            <a:extLst>
              <a:ext uri="{FF2B5EF4-FFF2-40B4-BE49-F238E27FC236}">
                <a16:creationId xmlns:a16="http://schemas.microsoft.com/office/drawing/2014/main" id="{10FDDE2E-2AEC-4C46-BAD5-F87E71CD61A1}"/>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717C42A-A3B3-42A9-9C32-3874460873A2}" type="slidenum">
              <a:t>19</a:t>
            </a:fld>
            <a:endParaRPr lang="fr-FR" sz="1000" b="0" i="0" u="none" strike="noStrike" kern="1200" cap="none" spc="0" baseline="0">
              <a:solidFill>
                <a:srgbClr val="FFFFFF"/>
              </a:solidFill>
              <a:uFillTx/>
              <a:latin typeface="Calibri"/>
            </a:endParaRPr>
          </a:p>
        </p:txBody>
      </p:sp>
      <p:pic>
        <p:nvPicPr>
          <p:cNvPr id="8" name="Image 13">
            <a:extLst>
              <a:ext uri="{FF2B5EF4-FFF2-40B4-BE49-F238E27FC236}">
                <a16:creationId xmlns:a16="http://schemas.microsoft.com/office/drawing/2014/main" id="{CD48358B-ED36-4467-8CFC-85887599ADC8}"/>
              </a:ext>
            </a:extLst>
          </p:cNvPr>
          <p:cNvPicPr>
            <a:picLocks noChangeAspect="1"/>
          </p:cNvPicPr>
          <p:nvPr/>
        </p:nvPicPr>
        <p:blipFill>
          <a:blip r:embed="rId2"/>
          <a:stretch>
            <a:fillRect/>
          </a:stretch>
        </p:blipFill>
        <p:spPr>
          <a:xfrm>
            <a:off x="160285" y="235384"/>
            <a:ext cx="2426287" cy="6433700"/>
          </a:xfrm>
          <a:prstGeom prst="rect">
            <a:avLst/>
          </a:prstGeom>
          <a:noFill/>
          <a:ln cap="flat">
            <a:noFill/>
          </a:ln>
        </p:spPr>
      </p:pic>
      <p:sp>
        <p:nvSpPr>
          <p:cNvPr id="11" name="Titre 1">
            <a:extLst>
              <a:ext uri="{FF2B5EF4-FFF2-40B4-BE49-F238E27FC236}">
                <a16:creationId xmlns:a16="http://schemas.microsoft.com/office/drawing/2014/main" id="{34085BA2-65F4-4C97-B255-93B06790B92A}"/>
              </a:ext>
            </a:extLst>
          </p:cNvPr>
          <p:cNvSpPr txBox="1">
            <a:spLocks noGrp="1"/>
          </p:cNvSpPr>
          <p:nvPr>
            <p:ph type="ctrTitle"/>
          </p:nvPr>
        </p:nvSpPr>
        <p:spPr>
          <a:xfrm>
            <a:off x="4194261" y="23238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2" name="Image 4">
            <a:extLst>
              <a:ext uri="{FF2B5EF4-FFF2-40B4-BE49-F238E27FC236}">
                <a16:creationId xmlns:a16="http://schemas.microsoft.com/office/drawing/2014/main" id="{A0BA5095-1B48-48A0-84C7-B01BB9D3123C}"/>
              </a:ext>
            </a:extLst>
          </p:cNvPr>
          <p:cNvPicPr>
            <a:picLocks noChangeAspect="1"/>
          </p:cNvPicPr>
          <p:nvPr/>
        </p:nvPicPr>
        <p:blipFill>
          <a:blip r:embed="rId3"/>
          <a:stretch>
            <a:fillRect/>
          </a:stretch>
        </p:blipFill>
        <p:spPr>
          <a:xfrm>
            <a:off x="9119532" y="235384"/>
            <a:ext cx="913611" cy="403065"/>
          </a:xfrm>
          <a:prstGeom prst="rect">
            <a:avLst/>
          </a:prstGeom>
          <a:noFill/>
          <a:ln cap="flat">
            <a:noFill/>
          </a:ln>
        </p:spPr>
      </p:pic>
      <p:pic>
        <p:nvPicPr>
          <p:cNvPr id="13" name="Image 6">
            <a:extLst>
              <a:ext uri="{FF2B5EF4-FFF2-40B4-BE49-F238E27FC236}">
                <a16:creationId xmlns:a16="http://schemas.microsoft.com/office/drawing/2014/main" id="{DE24A582-F5A2-4F7D-BE50-5B3DA1135D96}"/>
              </a:ext>
            </a:extLst>
          </p:cNvPr>
          <p:cNvPicPr>
            <a:picLocks noChangeAspect="1"/>
          </p:cNvPicPr>
          <p:nvPr/>
        </p:nvPicPr>
        <p:blipFill>
          <a:blip r:embed="rId4"/>
          <a:stretch>
            <a:fillRect/>
          </a:stretch>
        </p:blipFill>
        <p:spPr>
          <a:xfrm>
            <a:off x="6127611" y="232384"/>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5" name="ZoneTexte 12">
            <a:extLst>
              <a:ext uri="{FF2B5EF4-FFF2-40B4-BE49-F238E27FC236}">
                <a16:creationId xmlns:a16="http://schemas.microsoft.com/office/drawing/2014/main" id="{83AB6992-DAA3-43FB-BD43-5B816877A333}"/>
              </a:ext>
            </a:extLst>
          </p:cNvPr>
          <p:cNvSpPr txBox="1"/>
          <p:nvPr/>
        </p:nvSpPr>
        <p:spPr>
          <a:xfrm>
            <a:off x="408398" y="709757"/>
            <a:ext cx="4669603"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Rapport du site giftofspeed.com</a:t>
            </a:r>
          </a:p>
        </p:txBody>
      </p:sp>
      <p:pic>
        <p:nvPicPr>
          <p:cNvPr id="6" name="Image 20">
            <a:extLst>
              <a:ext uri="{FF2B5EF4-FFF2-40B4-BE49-F238E27FC236}">
                <a16:creationId xmlns:a16="http://schemas.microsoft.com/office/drawing/2014/main" id="{D2C3D8D7-DF4B-44E9-8B71-E39A74652115}"/>
              </a:ext>
            </a:extLst>
          </p:cNvPr>
          <p:cNvPicPr>
            <a:picLocks noChangeAspect="1"/>
          </p:cNvPicPr>
          <p:nvPr/>
        </p:nvPicPr>
        <p:blipFill>
          <a:blip r:embed="rId2"/>
          <a:stretch>
            <a:fillRect/>
          </a:stretch>
        </p:blipFill>
        <p:spPr>
          <a:xfrm>
            <a:off x="294336" y="1468270"/>
            <a:ext cx="4897718" cy="5113370"/>
          </a:xfrm>
          <a:prstGeom prst="rect">
            <a:avLst/>
          </a:prstGeom>
          <a:noFill/>
          <a:ln cap="flat">
            <a:noFill/>
          </a:ln>
        </p:spPr>
      </p:pic>
      <p:sp>
        <p:nvSpPr>
          <p:cNvPr id="7" name="ZoneTexte 21">
            <a:extLst>
              <a:ext uri="{FF2B5EF4-FFF2-40B4-BE49-F238E27FC236}">
                <a16:creationId xmlns:a16="http://schemas.microsoft.com/office/drawing/2014/main" id="{8AA3CB6C-8363-4600-B021-00F1E43202DA}"/>
              </a:ext>
            </a:extLst>
          </p:cNvPr>
          <p:cNvSpPr txBox="1"/>
          <p:nvPr/>
        </p:nvSpPr>
        <p:spPr>
          <a:xfrm>
            <a:off x="6779169" y="715993"/>
            <a:ext cx="4669603"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Rapport de l’extension lighthouse</a:t>
            </a:r>
          </a:p>
        </p:txBody>
      </p:sp>
      <p:sp>
        <p:nvSpPr>
          <p:cNvPr id="8" name="ZoneTexte 8">
            <a:extLst>
              <a:ext uri="{FF2B5EF4-FFF2-40B4-BE49-F238E27FC236}">
                <a16:creationId xmlns:a16="http://schemas.microsoft.com/office/drawing/2014/main" id="{83B26EBE-5AAB-40C3-BEA4-C5A336B62CEB}"/>
              </a:ext>
            </a:extLst>
          </p:cNvPr>
          <p:cNvSpPr txBox="1"/>
          <p:nvPr/>
        </p:nvSpPr>
        <p:spPr>
          <a:xfrm>
            <a:off x="6096003" y="3996321"/>
            <a:ext cx="5525252" cy="25853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Nous remarquons que les indicateurs de Lighthouse (exprimés en pourcentage) ne sont pas dans une bonne position. Le premier indice intéressant concerne le  temps de chargement long de 2,66s sur le rapport de gauche avec un total à charger 3,9Mb env.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Le score de ce rapport est aussi médiocre qui est de 59/100.</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Clairement, les images et les polices en sont pour quelque chose!...</a:t>
            </a:r>
          </a:p>
        </p:txBody>
      </p:sp>
      <p:pic>
        <p:nvPicPr>
          <p:cNvPr id="9" name="Image 10">
            <a:extLst>
              <a:ext uri="{FF2B5EF4-FFF2-40B4-BE49-F238E27FC236}">
                <a16:creationId xmlns:a16="http://schemas.microsoft.com/office/drawing/2014/main" id="{2DE4CD45-EFFF-417D-80C4-3DBDCC277AE6}"/>
              </a:ext>
            </a:extLst>
          </p:cNvPr>
          <p:cNvPicPr>
            <a:picLocks noChangeAspect="1"/>
          </p:cNvPicPr>
          <p:nvPr/>
        </p:nvPicPr>
        <p:blipFill>
          <a:blip r:embed="rId3"/>
          <a:stretch>
            <a:fillRect/>
          </a:stretch>
        </p:blipFill>
        <p:spPr>
          <a:xfrm>
            <a:off x="6809052" y="1468270"/>
            <a:ext cx="4609837" cy="1846383"/>
          </a:xfrm>
          <a:prstGeom prst="rect">
            <a:avLst/>
          </a:prstGeom>
          <a:noFill/>
          <a:ln cap="flat">
            <a:noFill/>
          </a:ln>
        </p:spPr>
      </p:pic>
      <p:sp>
        <p:nvSpPr>
          <p:cNvPr id="10" name="Espace réservé du numéro de diapositive 9">
            <a:extLst>
              <a:ext uri="{FF2B5EF4-FFF2-40B4-BE49-F238E27FC236}">
                <a16:creationId xmlns:a16="http://schemas.microsoft.com/office/drawing/2014/main" id="{2F172789-33A0-4340-A2D3-78320980C909}"/>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AFFA8FE-DD3C-4A11-A2FF-286B94CB7A45}" type="slidenum">
              <a:t>2</a:t>
            </a:fld>
            <a:endParaRPr lang="en-US" sz="1000" b="0" i="0" u="none" strike="noStrike" kern="1200" cap="none" spc="0" baseline="0" dirty="0">
              <a:solidFill>
                <a:srgbClr val="FFFFFF"/>
              </a:solidFill>
              <a:uFillTx/>
              <a:latin typeface="Calibri"/>
            </a:endParaRPr>
          </a:p>
        </p:txBody>
      </p:sp>
      <p:sp>
        <p:nvSpPr>
          <p:cNvPr id="19" name="Titre 1">
            <a:extLst>
              <a:ext uri="{FF2B5EF4-FFF2-40B4-BE49-F238E27FC236}">
                <a16:creationId xmlns:a16="http://schemas.microsoft.com/office/drawing/2014/main" id="{3A8E97DA-F987-4F78-8A9E-36B5EFA62EE5}"/>
              </a:ext>
            </a:extLst>
          </p:cNvPr>
          <p:cNvSpPr txBox="1">
            <a:spLocks noGrp="1"/>
          </p:cNvSpPr>
          <p:nvPr>
            <p:ph type="ctrTitle"/>
          </p:nvPr>
        </p:nvSpPr>
        <p:spPr>
          <a:xfrm>
            <a:off x="3018277" y="208679"/>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0" name="Image 4">
            <a:extLst>
              <a:ext uri="{FF2B5EF4-FFF2-40B4-BE49-F238E27FC236}">
                <a16:creationId xmlns:a16="http://schemas.microsoft.com/office/drawing/2014/main" id="{D8D05049-FE38-4D95-B233-E57C509F04F2}"/>
              </a:ext>
            </a:extLst>
          </p:cNvPr>
          <p:cNvPicPr>
            <a:picLocks noChangeAspect="1"/>
          </p:cNvPicPr>
          <p:nvPr/>
        </p:nvPicPr>
        <p:blipFill>
          <a:blip r:embed="rId4"/>
          <a:stretch>
            <a:fillRect/>
          </a:stretch>
        </p:blipFill>
        <p:spPr>
          <a:xfrm>
            <a:off x="7943548" y="211679"/>
            <a:ext cx="913611" cy="403065"/>
          </a:xfrm>
          <a:prstGeom prst="rect">
            <a:avLst/>
          </a:prstGeom>
          <a:noFill/>
          <a:ln cap="flat">
            <a:noFill/>
          </a:ln>
        </p:spPr>
      </p:pic>
      <p:pic>
        <p:nvPicPr>
          <p:cNvPr id="21" name="Image 6">
            <a:extLst>
              <a:ext uri="{FF2B5EF4-FFF2-40B4-BE49-F238E27FC236}">
                <a16:creationId xmlns:a16="http://schemas.microsoft.com/office/drawing/2014/main" id="{2634BDE6-664F-4FA8-B84E-78864786B227}"/>
              </a:ext>
            </a:extLst>
          </p:cNvPr>
          <p:cNvPicPr>
            <a:picLocks noChangeAspect="1"/>
          </p:cNvPicPr>
          <p:nvPr/>
        </p:nvPicPr>
        <p:blipFill>
          <a:blip r:embed="rId5"/>
          <a:stretch>
            <a:fillRect/>
          </a:stretch>
        </p:blipFill>
        <p:spPr>
          <a:xfrm>
            <a:off x="4951627" y="208679"/>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0.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2B6D4D86-4256-4FFA-AB03-2D2B7461FB70}"/>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effectLst>
                  <a:outerShdw dist="38096" dir="2700000">
                    <a:srgbClr val="000000"/>
                  </a:outerShdw>
                </a:effectLst>
                <a:uFillTx/>
                <a:latin typeface="Calibri"/>
              </a:rPr>
              <a:t>Remplacement des images « texte » par des balises &lt;H&gt; et &lt;p&gt;</a:t>
            </a:r>
          </a:p>
        </p:txBody>
      </p:sp>
      <p:sp>
        <p:nvSpPr>
          <p:cNvPr id="6" name="Sous-titre 2">
            <a:extLst>
              <a:ext uri="{FF2B5EF4-FFF2-40B4-BE49-F238E27FC236}">
                <a16:creationId xmlns:a16="http://schemas.microsoft.com/office/drawing/2014/main" id="{75591515-96F1-403A-BAEF-935815D70B36}"/>
              </a:ext>
            </a:extLst>
          </p:cNvPr>
          <p:cNvSpPr txBox="1"/>
          <p:nvPr/>
        </p:nvSpPr>
        <p:spPr>
          <a:xfrm>
            <a:off x="4056058" y="1864104"/>
            <a:ext cx="3980008" cy="2843006"/>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Suppression de ces images qui alourdissent le site par </a:t>
            </a:r>
            <a:r>
              <a:rPr lang="fr-FR" sz="1600" b="0" i="0" u="none" strike="noStrike" kern="0" cap="all" spc="0" baseline="0">
                <a:solidFill>
                  <a:srgbClr val="FFFFFF"/>
                </a:solidFill>
                <a:effectLst>
                  <a:outerShdw dist="38096" dir="2700000">
                    <a:srgbClr val="000000"/>
                  </a:outerShdw>
                </a:effectLst>
                <a:uFillTx/>
                <a:latin typeface="Calibri"/>
              </a:rPr>
              <a:t>un</a:t>
            </a:r>
            <a:r>
              <a:rPr lang="fr-FR" sz="1600" b="0" i="0" u="none" strike="noStrike" kern="1200" cap="all" spc="0" baseline="0">
                <a:solidFill>
                  <a:srgbClr val="FFFFFF"/>
                </a:solidFill>
                <a:effectLst>
                  <a:outerShdw dist="38096" dir="2700000">
                    <a:srgbClr val="000000"/>
                  </a:outerShdw>
                </a:effectLst>
                <a:uFillTx/>
                <a:latin typeface="Calibri"/>
              </a:rPr>
              <a:t> poids augmenté et des requêtes supplémentaires inutile. elles empêchent le moteur de recherche de lire son contenu et compliquent l’expérience des visiteurs qui utilisent les lecteurs d’écran.</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Elles ont été remplacé par des balises &lt;H&gt; et &lt;p&gt;</a:t>
            </a:r>
          </a:p>
        </p:txBody>
      </p:sp>
      <p:pic>
        <p:nvPicPr>
          <p:cNvPr id="7" name="Image 5">
            <a:extLst>
              <a:ext uri="{FF2B5EF4-FFF2-40B4-BE49-F238E27FC236}">
                <a16:creationId xmlns:a16="http://schemas.microsoft.com/office/drawing/2014/main" id="{34501376-C699-48EB-8E6A-7C026F250A0D}"/>
              </a:ext>
            </a:extLst>
          </p:cNvPr>
          <p:cNvPicPr>
            <a:picLocks noChangeAspect="1"/>
          </p:cNvPicPr>
          <p:nvPr/>
        </p:nvPicPr>
        <p:blipFill>
          <a:blip r:embed="rId2"/>
          <a:stretch>
            <a:fillRect/>
          </a:stretch>
        </p:blipFill>
        <p:spPr>
          <a:xfrm>
            <a:off x="137461" y="1361989"/>
            <a:ext cx="11917073" cy="162982"/>
          </a:xfrm>
          <a:prstGeom prst="rect">
            <a:avLst/>
          </a:prstGeom>
          <a:noFill/>
          <a:ln cap="flat">
            <a:noFill/>
          </a:ln>
        </p:spPr>
      </p:pic>
      <p:pic>
        <p:nvPicPr>
          <p:cNvPr id="8" name="Image 13">
            <a:extLst>
              <a:ext uri="{FF2B5EF4-FFF2-40B4-BE49-F238E27FC236}">
                <a16:creationId xmlns:a16="http://schemas.microsoft.com/office/drawing/2014/main" id="{4CA696B2-CD32-4C74-851A-8D6809207FA3}"/>
              </a:ext>
            </a:extLst>
          </p:cNvPr>
          <p:cNvPicPr>
            <a:picLocks noChangeAspect="1"/>
          </p:cNvPicPr>
          <p:nvPr/>
        </p:nvPicPr>
        <p:blipFill>
          <a:blip r:embed="rId3">
            <a:lum/>
            <a:alphaModFix/>
          </a:blip>
          <a:srcRect/>
          <a:stretch>
            <a:fillRect/>
          </a:stretch>
        </p:blipFill>
        <p:spPr>
          <a:xfrm>
            <a:off x="137461" y="5005690"/>
            <a:ext cx="5222376" cy="980639"/>
          </a:xfrm>
          <a:prstGeom prst="rect">
            <a:avLst/>
          </a:prstGeom>
          <a:noFill/>
          <a:ln cap="flat">
            <a:noFill/>
          </a:ln>
        </p:spPr>
      </p:pic>
      <p:pic>
        <p:nvPicPr>
          <p:cNvPr id="9" name="Image 14">
            <a:extLst>
              <a:ext uri="{FF2B5EF4-FFF2-40B4-BE49-F238E27FC236}">
                <a16:creationId xmlns:a16="http://schemas.microsoft.com/office/drawing/2014/main" id="{FA8B6F01-476B-4BF3-B4C3-33CF2D6F7DD3}"/>
              </a:ext>
            </a:extLst>
          </p:cNvPr>
          <p:cNvPicPr>
            <a:picLocks noChangeAspect="1"/>
          </p:cNvPicPr>
          <p:nvPr/>
        </p:nvPicPr>
        <p:blipFill>
          <a:blip r:embed="rId4">
            <a:lum/>
            <a:alphaModFix/>
          </a:blip>
          <a:srcRect t="6790" r="9427" b="9184"/>
          <a:stretch>
            <a:fillRect/>
          </a:stretch>
        </p:blipFill>
        <p:spPr>
          <a:xfrm>
            <a:off x="6832159" y="5005690"/>
            <a:ext cx="5222376" cy="980639"/>
          </a:xfrm>
          <a:prstGeom prst="rect">
            <a:avLst/>
          </a:prstGeom>
          <a:noFill/>
          <a:ln cap="flat">
            <a:noFill/>
          </a:ln>
        </p:spPr>
      </p:pic>
      <p:sp>
        <p:nvSpPr>
          <p:cNvPr id="10" name="ZoneTexte 9">
            <a:extLst>
              <a:ext uri="{FF2B5EF4-FFF2-40B4-BE49-F238E27FC236}">
                <a16:creationId xmlns:a16="http://schemas.microsoft.com/office/drawing/2014/main" id="{6C0E2A88-CE96-4A37-9E0C-C00AE5DF6354}"/>
              </a:ext>
            </a:extLst>
          </p:cNvPr>
          <p:cNvSpPr txBox="1"/>
          <p:nvPr/>
        </p:nvSpPr>
        <p:spPr>
          <a:xfrm>
            <a:off x="8918911"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11" name="ZoneTexte 7">
            <a:extLst>
              <a:ext uri="{FF2B5EF4-FFF2-40B4-BE49-F238E27FC236}">
                <a16:creationId xmlns:a16="http://schemas.microsoft.com/office/drawing/2014/main" id="{36721FAF-C48A-4112-980F-8A7B16DCBB62}"/>
              </a:ext>
            </a:extLst>
          </p:cNvPr>
          <p:cNvSpPr txBox="1"/>
          <p:nvPr/>
        </p:nvSpPr>
        <p:spPr>
          <a:xfrm>
            <a:off x="2124352"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12" name="Espace réservé du numéro de diapositive 11">
            <a:extLst>
              <a:ext uri="{FF2B5EF4-FFF2-40B4-BE49-F238E27FC236}">
                <a16:creationId xmlns:a16="http://schemas.microsoft.com/office/drawing/2014/main" id="{5202D469-654A-47E5-AD8B-2BEAEC4F5646}"/>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7D703EA-D1D9-4BC7-8360-2EF8F3098314}" type="slidenum">
              <a:t>20</a:t>
            </a:fld>
            <a:endParaRPr lang="en-US" sz="1000" b="0" i="0" u="none" strike="noStrike" kern="1200" cap="none" spc="0" baseline="0">
              <a:solidFill>
                <a:srgbClr val="FFFFFF"/>
              </a:solidFill>
              <a:uFillTx/>
              <a:latin typeface="Calibri"/>
            </a:endParaRPr>
          </a:p>
        </p:txBody>
      </p:sp>
      <p:sp>
        <p:nvSpPr>
          <p:cNvPr id="15" name="Titre 1">
            <a:extLst>
              <a:ext uri="{FF2B5EF4-FFF2-40B4-BE49-F238E27FC236}">
                <a16:creationId xmlns:a16="http://schemas.microsoft.com/office/drawing/2014/main" id="{80047B8E-1F88-4DD8-BA57-2E0716EB70E6}"/>
              </a:ext>
            </a:extLst>
          </p:cNvPr>
          <p:cNvSpPr txBox="1">
            <a:spLocks noGrp="1"/>
          </p:cNvSpPr>
          <p:nvPr>
            <p:ph type="ctrTitle"/>
          </p:nvPr>
        </p:nvSpPr>
        <p:spPr>
          <a:xfrm>
            <a:off x="3344244" y="195699"/>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A27A3476-F8D4-4CA0-B1AB-1EB0D2674803}"/>
              </a:ext>
            </a:extLst>
          </p:cNvPr>
          <p:cNvPicPr>
            <a:picLocks noChangeAspect="1"/>
          </p:cNvPicPr>
          <p:nvPr/>
        </p:nvPicPr>
        <p:blipFill>
          <a:blip r:embed="rId5"/>
          <a:stretch>
            <a:fillRect/>
          </a:stretch>
        </p:blipFill>
        <p:spPr>
          <a:xfrm>
            <a:off x="8269515" y="198699"/>
            <a:ext cx="913611" cy="403065"/>
          </a:xfrm>
          <a:prstGeom prst="rect">
            <a:avLst/>
          </a:prstGeom>
          <a:noFill/>
          <a:ln cap="flat">
            <a:noFill/>
          </a:ln>
        </p:spPr>
      </p:pic>
      <p:pic>
        <p:nvPicPr>
          <p:cNvPr id="17" name="Image 6">
            <a:extLst>
              <a:ext uri="{FF2B5EF4-FFF2-40B4-BE49-F238E27FC236}">
                <a16:creationId xmlns:a16="http://schemas.microsoft.com/office/drawing/2014/main" id="{0406D561-8FE7-446A-BEC6-5F986156B174}"/>
              </a:ext>
            </a:extLst>
          </p:cNvPr>
          <p:cNvPicPr>
            <a:picLocks noChangeAspect="1"/>
          </p:cNvPicPr>
          <p:nvPr/>
        </p:nvPicPr>
        <p:blipFill>
          <a:blip r:embed="rId6"/>
          <a:stretch>
            <a:fillRect/>
          </a:stretch>
        </p:blipFill>
        <p:spPr>
          <a:xfrm>
            <a:off x="5277594" y="195699"/>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1.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E5614D8F-4DF3-4DD3-AC52-328BE5B771BB}"/>
              </a:ext>
            </a:extLst>
          </p:cNvPr>
          <p:cNvSpPr txBox="1"/>
          <p:nvPr/>
        </p:nvSpPr>
        <p:spPr>
          <a:xfrm>
            <a:off x="1969004" y="737820"/>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effectLst>
                  <a:outerShdw dist="38096" dir="2700000">
                    <a:srgbClr val="000000"/>
                  </a:outerShdw>
                </a:effectLst>
                <a:uFillTx/>
                <a:latin typeface="Calibri"/>
              </a:rPr>
              <a:t>Corrections mineures apportées mais suffisamment importantes  </a:t>
            </a:r>
          </a:p>
        </p:txBody>
      </p:sp>
      <p:sp>
        <p:nvSpPr>
          <p:cNvPr id="6" name="Sous-titre 2">
            <a:extLst>
              <a:ext uri="{FF2B5EF4-FFF2-40B4-BE49-F238E27FC236}">
                <a16:creationId xmlns:a16="http://schemas.microsoft.com/office/drawing/2014/main" id="{61C9FF77-D4B1-4849-BD02-2B968A6786CD}"/>
              </a:ext>
            </a:extLst>
          </p:cNvPr>
          <p:cNvSpPr txBox="1"/>
          <p:nvPr/>
        </p:nvSpPr>
        <p:spPr>
          <a:xfrm>
            <a:off x="4056058" y="1442758"/>
            <a:ext cx="3980008" cy="1850773"/>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La checklist MDN ainsi que l’extension  Wave ont permis d’apporter pas mal de corrections sur l’accessibilité, les champs de formulaire avec la balise &lt;label&gt;, les liens « contact » trop répétés, le focus pour les utilisateurs de claviers.</a:t>
            </a:r>
          </a:p>
        </p:txBody>
      </p:sp>
      <p:sp>
        <p:nvSpPr>
          <p:cNvPr id="7" name="ZoneTexte 9">
            <a:extLst>
              <a:ext uri="{FF2B5EF4-FFF2-40B4-BE49-F238E27FC236}">
                <a16:creationId xmlns:a16="http://schemas.microsoft.com/office/drawing/2014/main" id="{07E0B380-E8B0-44DA-AC4B-B1771C1858C1}"/>
              </a:ext>
            </a:extLst>
          </p:cNvPr>
          <p:cNvSpPr txBox="1"/>
          <p:nvPr/>
        </p:nvSpPr>
        <p:spPr>
          <a:xfrm>
            <a:off x="8918911"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7">
            <a:extLst>
              <a:ext uri="{FF2B5EF4-FFF2-40B4-BE49-F238E27FC236}">
                <a16:creationId xmlns:a16="http://schemas.microsoft.com/office/drawing/2014/main" id="{2087D130-DE25-4705-BDED-58C74341BFBE}"/>
              </a:ext>
            </a:extLst>
          </p:cNvPr>
          <p:cNvSpPr txBox="1"/>
          <p:nvPr/>
        </p:nvSpPr>
        <p:spPr>
          <a:xfrm>
            <a:off x="2124352"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pic>
        <p:nvPicPr>
          <p:cNvPr id="9" name="Image 11">
            <a:extLst>
              <a:ext uri="{FF2B5EF4-FFF2-40B4-BE49-F238E27FC236}">
                <a16:creationId xmlns:a16="http://schemas.microsoft.com/office/drawing/2014/main" id="{98F4AFA9-9BA0-425C-9DED-6697B764C087}"/>
              </a:ext>
            </a:extLst>
          </p:cNvPr>
          <p:cNvPicPr>
            <a:picLocks noChangeAspect="1"/>
          </p:cNvPicPr>
          <p:nvPr/>
        </p:nvPicPr>
        <p:blipFill>
          <a:blip r:embed="rId2">
            <a:lum/>
            <a:alphaModFix/>
          </a:blip>
          <a:srcRect l="17600" r="12207"/>
          <a:stretch>
            <a:fillRect/>
          </a:stretch>
        </p:blipFill>
        <p:spPr>
          <a:xfrm>
            <a:off x="2068729" y="5202396"/>
            <a:ext cx="1160117" cy="1196638"/>
          </a:xfrm>
          <a:prstGeom prst="rect">
            <a:avLst/>
          </a:prstGeom>
          <a:noFill/>
          <a:ln cap="flat">
            <a:noFill/>
          </a:ln>
        </p:spPr>
      </p:pic>
      <p:pic>
        <p:nvPicPr>
          <p:cNvPr id="10" name="Image 12">
            <a:extLst>
              <a:ext uri="{FF2B5EF4-FFF2-40B4-BE49-F238E27FC236}">
                <a16:creationId xmlns:a16="http://schemas.microsoft.com/office/drawing/2014/main" id="{80EC7FAE-FF17-4B9B-ADE9-B69F0BAE8886}"/>
              </a:ext>
            </a:extLst>
          </p:cNvPr>
          <p:cNvPicPr>
            <a:picLocks noChangeAspect="1"/>
          </p:cNvPicPr>
          <p:nvPr/>
        </p:nvPicPr>
        <p:blipFill>
          <a:blip r:embed="rId3">
            <a:lum/>
            <a:alphaModFix/>
          </a:blip>
          <a:srcRect l="-85" t="1" r="7673" b="6364"/>
          <a:stretch>
            <a:fillRect/>
          </a:stretch>
        </p:blipFill>
        <p:spPr>
          <a:xfrm>
            <a:off x="8863288" y="5202396"/>
            <a:ext cx="1160117" cy="1208123"/>
          </a:xfrm>
          <a:prstGeom prst="rect">
            <a:avLst/>
          </a:prstGeom>
          <a:noFill/>
          <a:ln cap="flat">
            <a:noFill/>
          </a:ln>
        </p:spPr>
      </p:pic>
      <p:sp>
        <p:nvSpPr>
          <p:cNvPr id="11" name="Espace réservé du numéro de diapositive 13">
            <a:extLst>
              <a:ext uri="{FF2B5EF4-FFF2-40B4-BE49-F238E27FC236}">
                <a16:creationId xmlns:a16="http://schemas.microsoft.com/office/drawing/2014/main" id="{FC230DC1-4567-4138-9E7E-1BFCAE31C282}"/>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8DA8E6-82AA-48AB-8A9D-947327610F65}" type="slidenum">
              <a:t>21</a:t>
            </a:fld>
            <a:endParaRPr lang="en-US" sz="1000" b="0" i="0" u="none" strike="noStrike" kern="1200" cap="none" spc="0" baseline="0">
              <a:solidFill>
                <a:srgbClr val="FFFFFF"/>
              </a:solidFill>
              <a:uFillTx/>
              <a:latin typeface="Calibri"/>
            </a:endParaRPr>
          </a:p>
        </p:txBody>
      </p:sp>
      <p:sp>
        <p:nvSpPr>
          <p:cNvPr id="14" name="Titre 1">
            <a:extLst>
              <a:ext uri="{FF2B5EF4-FFF2-40B4-BE49-F238E27FC236}">
                <a16:creationId xmlns:a16="http://schemas.microsoft.com/office/drawing/2014/main" id="{0697A990-BF98-4721-BD8D-0E50392DC329}"/>
              </a:ext>
            </a:extLst>
          </p:cNvPr>
          <p:cNvSpPr txBox="1">
            <a:spLocks noGrp="1"/>
          </p:cNvSpPr>
          <p:nvPr>
            <p:ph type="ctrTitle"/>
          </p:nvPr>
        </p:nvSpPr>
        <p:spPr>
          <a:xfrm>
            <a:off x="3173223" y="194950"/>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5" name="Image 4">
            <a:extLst>
              <a:ext uri="{FF2B5EF4-FFF2-40B4-BE49-F238E27FC236}">
                <a16:creationId xmlns:a16="http://schemas.microsoft.com/office/drawing/2014/main" id="{5FA58DFB-E964-465E-A3AD-3939F0F33035}"/>
              </a:ext>
            </a:extLst>
          </p:cNvPr>
          <p:cNvPicPr>
            <a:picLocks noChangeAspect="1"/>
          </p:cNvPicPr>
          <p:nvPr/>
        </p:nvPicPr>
        <p:blipFill>
          <a:blip r:embed="rId4"/>
          <a:stretch>
            <a:fillRect/>
          </a:stretch>
        </p:blipFill>
        <p:spPr>
          <a:xfrm>
            <a:off x="8098494" y="197950"/>
            <a:ext cx="913611" cy="403065"/>
          </a:xfrm>
          <a:prstGeom prst="rect">
            <a:avLst/>
          </a:prstGeom>
          <a:noFill/>
          <a:ln cap="flat">
            <a:noFill/>
          </a:ln>
        </p:spPr>
      </p:pic>
      <p:pic>
        <p:nvPicPr>
          <p:cNvPr id="16" name="Image 6">
            <a:extLst>
              <a:ext uri="{FF2B5EF4-FFF2-40B4-BE49-F238E27FC236}">
                <a16:creationId xmlns:a16="http://schemas.microsoft.com/office/drawing/2014/main" id="{D90F4C92-641C-4A46-A833-A300FF779A36}"/>
              </a:ext>
            </a:extLst>
          </p:cNvPr>
          <p:cNvPicPr>
            <a:picLocks noChangeAspect="1"/>
          </p:cNvPicPr>
          <p:nvPr/>
        </p:nvPicPr>
        <p:blipFill>
          <a:blip r:embed="rId5"/>
          <a:stretch>
            <a:fillRect/>
          </a:stretch>
        </p:blipFill>
        <p:spPr>
          <a:xfrm>
            <a:off x="5106573" y="194950"/>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2.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B2489309-F8D1-44A8-9059-16ABB8CF15C5}"/>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effectLst>
                  <a:outerShdw dist="38096" dir="2700000">
                    <a:srgbClr val="000000"/>
                  </a:outerShdw>
                </a:effectLst>
                <a:uFillTx/>
                <a:latin typeface="Calibri"/>
              </a:rPr>
              <a:t>Rectification du chemin du fichier css pour la page contact</a:t>
            </a:r>
          </a:p>
        </p:txBody>
      </p:sp>
      <p:sp>
        <p:nvSpPr>
          <p:cNvPr id="6" name="Sous-titre 2">
            <a:extLst>
              <a:ext uri="{FF2B5EF4-FFF2-40B4-BE49-F238E27FC236}">
                <a16:creationId xmlns:a16="http://schemas.microsoft.com/office/drawing/2014/main" id="{30F6D04C-F12C-4C03-9167-A73E89C6CAA2}"/>
              </a:ext>
            </a:extLst>
          </p:cNvPr>
          <p:cNvSpPr txBox="1"/>
          <p:nvPr/>
        </p:nvSpPr>
        <p:spPr>
          <a:xfrm>
            <a:off x="4105994" y="1328047"/>
            <a:ext cx="3980008" cy="1277032"/>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Le chemin du fichier css a été modifié car l’origine n’existait pas.</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Ce qui générait un ensemble d’erreurs de contenu.</a:t>
            </a:r>
          </a:p>
        </p:txBody>
      </p:sp>
      <p:sp>
        <p:nvSpPr>
          <p:cNvPr id="7" name="ZoneTexte 9">
            <a:extLst>
              <a:ext uri="{FF2B5EF4-FFF2-40B4-BE49-F238E27FC236}">
                <a16:creationId xmlns:a16="http://schemas.microsoft.com/office/drawing/2014/main" id="{8BF4F0D4-A0B5-4217-88A1-40888A13B2EE}"/>
              </a:ext>
            </a:extLst>
          </p:cNvPr>
          <p:cNvSpPr txBox="1"/>
          <p:nvPr/>
        </p:nvSpPr>
        <p:spPr>
          <a:xfrm>
            <a:off x="9347737" y="1635194"/>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7">
            <a:extLst>
              <a:ext uri="{FF2B5EF4-FFF2-40B4-BE49-F238E27FC236}">
                <a16:creationId xmlns:a16="http://schemas.microsoft.com/office/drawing/2014/main" id="{99DF2ABA-416F-4FD6-B1F5-99F6CC41A842}"/>
              </a:ext>
            </a:extLst>
          </p:cNvPr>
          <p:cNvSpPr txBox="1"/>
          <p:nvPr/>
        </p:nvSpPr>
        <p:spPr>
          <a:xfrm>
            <a:off x="1494513" y="1635194"/>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pic>
        <p:nvPicPr>
          <p:cNvPr id="9" name="Image 6">
            <a:extLst>
              <a:ext uri="{FF2B5EF4-FFF2-40B4-BE49-F238E27FC236}">
                <a16:creationId xmlns:a16="http://schemas.microsoft.com/office/drawing/2014/main" id="{6877267F-C20C-45E1-86D6-8BDC2D50F5D1}"/>
              </a:ext>
            </a:extLst>
          </p:cNvPr>
          <p:cNvPicPr>
            <a:picLocks noChangeAspect="1"/>
          </p:cNvPicPr>
          <p:nvPr/>
        </p:nvPicPr>
        <p:blipFill>
          <a:blip r:embed="rId2"/>
          <a:stretch>
            <a:fillRect/>
          </a:stretch>
        </p:blipFill>
        <p:spPr>
          <a:xfrm>
            <a:off x="168158" y="3013889"/>
            <a:ext cx="4750436" cy="2867028"/>
          </a:xfrm>
          <a:prstGeom prst="rect">
            <a:avLst/>
          </a:prstGeom>
          <a:noFill/>
          <a:ln cap="flat">
            <a:noFill/>
          </a:ln>
        </p:spPr>
      </p:pic>
      <p:pic>
        <p:nvPicPr>
          <p:cNvPr id="10" name="Image 9">
            <a:extLst>
              <a:ext uri="{FF2B5EF4-FFF2-40B4-BE49-F238E27FC236}">
                <a16:creationId xmlns:a16="http://schemas.microsoft.com/office/drawing/2014/main" id="{AF37A142-1C88-4F1B-8F2A-CDC168D254A9}"/>
              </a:ext>
            </a:extLst>
          </p:cNvPr>
          <p:cNvPicPr>
            <a:picLocks noChangeAspect="1"/>
          </p:cNvPicPr>
          <p:nvPr/>
        </p:nvPicPr>
        <p:blipFill>
          <a:blip r:embed="rId3"/>
          <a:stretch>
            <a:fillRect/>
          </a:stretch>
        </p:blipFill>
        <p:spPr>
          <a:xfrm>
            <a:off x="7882164" y="2242346"/>
            <a:ext cx="3980008" cy="4426747"/>
          </a:xfrm>
          <a:prstGeom prst="rect">
            <a:avLst/>
          </a:prstGeom>
          <a:noFill/>
          <a:ln cap="flat">
            <a:noFill/>
          </a:ln>
        </p:spPr>
      </p:pic>
      <p:sp>
        <p:nvSpPr>
          <p:cNvPr id="11" name="Espace réservé du numéro de diapositive 10">
            <a:extLst>
              <a:ext uri="{FF2B5EF4-FFF2-40B4-BE49-F238E27FC236}">
                <a16:creationId xmlns:a16="http://schemas.microsoft.com/office/drawing/2014/main" id="{6BFA5842-BA6F-4601-AD45-54745E232EA3}"/>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CB0D8AF-6156-4577-B844-E2EB3C4A0D26}" type="slidenum">
              <a:t>22</a:t>
            </a:fld>
            <a:endParaRPr lang="en-US" sz="1000" b="0" i="0" u="none" strike="noStrike" kern="1200" cap="none" spc="0" baseline="0">
              <a:solidFill>
                <a:srgbClr val="FFFFFF"/>
              </a:solidFill>
              <a:uFillTx/>
              <a:latin typeface="Calibri"/>
            </a:endParaRPr>
          </a:p>
        </p:txBody>
      </p:sp>
      <p:sp>
        <p:nvSpPr>
          <p:cNvPr id="14" name="Titre 1">
            <a:extLst>
              <a:ext uri="{FF2B5EF4-FFF2-40B4-BE49-F238E27FC236}">
                <a16:creationId xmlns:a16="http://schemas.microsoft.com/office/drawing/2014/main" id="{F17CE21B-6DFA-49F1-8821-B5D18DE077A5}"/>
              </a:ext>
            </a:extLst>
          </p:cNvPr>
          <p:cNvSpPr txBox="1">
            <a:spLocks noGrp="1"/>
          </p:cNvSpPr>
          <p:nvPr>
            <p:ph type="ctrTitle"/>
          </p:nvPr>
        </p:nvSpPr>
        <p:spPr>
          <a:xfrm>
            <a:off x="3160731" y="185907"/>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5" name="Image 4">
            <a:extLst>
              <a:ext uri="{FF2B5EF4-FFF2-40B4-BE49-F238E27FC236}">
                <a16:creationId xmlns:a16="http://schemas.microsoft.com/office/drawing/2014/main" id="{80FD6EE7-AE38-492D-B131-76B58A8EA849}"/>
              </a:ext>
            </a:extLst>
          </p:cNvPr>
          <p:cNvPicPr>
            <a:picLocks noChangeAspect="1"/>
          </p:cNvPicPr>
          <p:nvPr/>
        </p:nvPicPr>
        <p:blipFill>
          <a:blip r:embed="rId4"/>
          <a:stretch>
            <a:fillRect/>
          </a:stretch>
        </p:blipFill>
        <p:spPr>
          <a:xfrm>
            <a:off x="8086002" y="188907"/>
            <a:ext cx="913611" cy="403065"/>
          </a:xfrm>
          <a:prstGeom prst="rect">
            <a:avLst/>
          </a:prstGeom>
          <a:noFill/>
          <a:ln cap="flat">
            <a:noFill/>
          </a:ln>
        </p:spPr>
      </p:pic>
      <p:pic>
        <p:nvPicPr>
          <p:cNvPr id="16" name="Image 6">
            <a:extLst>
              <a:ext uri="{FF2B5EF4-FFF2-40B4-BE49-F238E27FC236}">
                <a16:creationId xmlns:a16="http://schemas.microsoft.com/office/drawing/2014/main" id="{6D403685-CBA4-4E5F-9B04-4016D7A68F8D}"/>
              </a:ext>
            </a:extLst>
          </p:cNvPr>
          <p:cNvPicPr>
            <a:picLocks noChangeAspect="1"/>
          </p:cNvPicPr>
          <p:nvPr/>
        </p:nvPicPr>
        <p:blipFill>
          <a:blip r:embed="rId5"/>
          <a:stretch>
            <a:fillRect/>
          </a:stretch>
        </p:blipFill>
        <p:spPr>
          <a:xfrm>
            <a:off x="5094081" y="185907"/>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3.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E1B8308F-6FE9-4FE2-A9F9-FF2BE3629A5F}"/>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effectLst>
                  <a:outerShdw dist="38096" dir="2700000">
                    <a:srgbClr val="000000"/>
                  </a:outerShdw>
                </a:effectLst>
                <a:uFillTx/>
                <a:latin typeface="Calibri"/>
              </a:rPr>
              <a:t>Correction des problèmes de visibilité</a:t>
            </a:r>
            <a:endParaRPr lang="fr-FR" sz="2400" b="0" i="0" u="sng" strike="noStrike" kern="1200" cap="none" spc="0" baseline="0">
              <a:solidFill>
                <a:srgbClr val="B4C7E7"/>
              </a:solidFill>
              <a:effectLst>
                <a:outerShdw dist="38096" dir="2700000">
                  <a:srgbClr val="000000"/>
                </a:outerShdw>
              </a:effectLst>
              <a:uFillTx/>
              <a:latin typeface="Calibri"/>
            </a:endParaRPr>
          </a:p>
        </p:txBody>
      </p:sp>
      <p:sp>
        <p:nvSpPr>
          <p:cNvPr id="6" name="Sous-titre 2">
            <a:extLst>
              <a:ext uri="{FF2B5EF4-FFF2-40B4-BE49-F238E27FC236}">
                <a16:creationId xmlns:a16="http://schemas.microsoft.com/office/drawing/2014/main" id="{57C698E3-226A-4FF9-B276-4AEAA9EE9B43}"/>
              </a:ext>
            </a:extLst>
          </p:cNvPr>
          <p:cNvSpPr txBox="1"/>
          <p:nvPr/>
        </p:nvSpPr>
        <p:spPr>
          <a:xfrm>
            <a:off x="6709967" y="3060533"/>
            <a:ext cx="3980008" cy="1517986"/>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Le fichier Css a été modifié pour faire apparaitre le bouton bel et bien existant mais non apparent.</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Ce bouton donne une bonne souplesse de navigation</a:t>
            </a:r>
          </a:p>
        </p:txBody>
      </p:sp>
      <p:pic>
        <p:nvPicPr>
          <p:cNvPr id="7" name="Image 5">
            <a:extLst>
              <a:ext uri="{FF2B5EF4-FFF2-40B4-BE49-F238E27FC236}">
                <a16:creationId xmlns:a16="http://schemas.microsoft.com/office/drawing/2014/main" id="{BDD5E018-196F-4E29-9C27-D785CF45C438}"/>
              </a:ext>
            </a:extLst>
          </p:cNvPr>
          <p:cNvPicPr>
            <a:picLocks noChangeAspect="1"/>
          </p:cNvPicPr>
          <p:nvPr/>
        </p:nvPicPr>
        <p:blipFill>
          <a:blip r:embed="rId2"/>
          <a:stretch>
            <a:fillRect/>
          </a:stretch>
        </p:blipFill>
        <p:spPr>
          <a:xfrm>
            <a:off x="2219962" y="3429000"/>
            <a:ext cx="857250" cy="781053"/>
          </a:xfrm>
          <a:prstGeom prst="rect">
            <a:avLst/>
          </a:prstGeom>
          <a:noFill/>
          <a:ln cap="flat">
            <a:noFill/>
          </a:ln>
        </p:spPr>
      </p:pic>
      <p:sp>
        <p:nvSpPr>
          <p:cNvPr id="8" name="Espace réservé du numéro de diapositive 7">
            <a:extLst>
              <a:ext uri="{FF2B5EF4-FFF2-40B4-BE49-F238E27FC236}">
                <a16:creationId xmlns:a16="http://schemas.microsoft.com/office/drawing/2014/main" id="{23BD3B4A-A2F9-4887-B62B-081388D039F2}"/>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ECD4BFA-37BB-458A-818C-F1BB5970D414}" type="slidenum">
              <a:t>23</a:t>
            </a:fld>
            <a:endParaRPr lang="en-US" sz="1000" b="0" i="0" u="none" strike="noStrike" kern="1200" cap="none" spc="0" baseline="0">
              <a:solidFill>
                <a:srgbClr val="FFFFFF"/>
              </a:solidFill>
              <a:uFillTx/>
              <a:latin typeface="Calibri"/>
            </a:endParaRPr>
          </a:p>
        </p:txBody>
      </p:sp>
      <p:sp>
        <p:nvSpPr>
          <p:cNvPr id="11" name="Titre 1">
            <a:extLst>
              <a:ext uri="{FF2B5EF4-FFF2-40B4-BE49-F238E27FC236}">
                <a16:creationId xmlns:a16="http://schemas.microsoft.com/office/drawing/2014/main" id="{847E8359-C969-4A89-AAF0-36F2A63A2F74}"/>
              </a:ext>
            </a:extLst>
          </p:cNvPr>
          <p:cNvSpPr txBox="1">
            <a:spLocks noGrp="1"/>
          </p:cNvSpPr>
          <p:nvPr>
            <p:ph type="ctrTitle"/>
          </p:nvPr>
        </p:nvSpPr>
        <p:spPr>
          <a:xfrm>
            <a:off x="3208777" y="197421"/>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2" name="Image 4">
            <a:extLst>
              <a:ext uri="{FF2B5EF4-FFF2-40B4-BE49-F238E27FC236}">
                <a16:creationId xmlns:a16="http://schemas.microsoft.com/office/drawing/2014/main" id="{030611BE-A02B-42D8-8C2A-CED60975E2CB}"/>
              </a:ext>
            </a:extLst>
          </p:cNvPr>
          <p:cNvPicPr>
            <a:picLocks noChangeAspect="1"/>
          </p:cNvPicPr>
          <p:nvPr/>
        </p:nvPicPr>
        <p:blipFill>
          <a:blip r:embed="rId3"/>
          <a:stretch>
            <a:fillRect/>
          </a:stretch>
        </p:blipFill>
        <p:spPr>
          <a:xfrm>
            <a:off x="8134048" y="200421"/>
            <a:ext cx="913611" cy="403065"/>
          </a:xfrm>
          <a:prstGeom prst="rect">
            <a:avLst/>
          </a:prstGeom>
          <a:noFill/>
          <a:ln cap="flat">
            <a:noFill/>
          </a:ln>
        </p:spPr>
      </p:pic>
      <p:pic>
        <p:nvPicPr>
          <p:cNvPr id="13" name="Image 6">
            <a:extLst>
              <a:ext uri="{FF2B5EF4-FFF2-40B4-BE49-F238E27FC236}">
                <a16:creationId xmlns:a16="http://schemas.microsoft.com/office/drawing/2014/main" id="{7F198077-873D-4496-947F-B75C4E1AFB7E}"/>
              </a:ext>
            </a:extLst>
          </p:cNvPr>
          <p:cNvPicPr>
            <a:picLocks noChangeAspect="1"/>
          </p:cNvPicPr>
          <p:nvPr/>
        </p:nvPicPr>
        <p:blipFill>
          <a:blip r:embed="rId4"/>
          <a:stretch>
            <a:fillRect/>
          </a:stretch>
        </p:blipFill>
        <p:spPr>
          <a:xfrm>
            <a:off x="5142127" y="197421"/>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4.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DB08DAED-5BA3-4F6E-BA28-A90FD1014FFF}"/>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effectLst>
                  <a:outerShdw dist="38096" dir="2700000">
                    <a:srgbClr val="000000"/>
                  </a:outerShdw>
                </a:effectLst>
                <a:uFillTx/>
                <a:latin typeface="Calibri"/>
              </a:rPr>
              <a:t>Minification des fichiers CSS et javascript</a:t>
            </a:r>
            <a:endParaRPr lang="fr-FR" sz="2400" b="0" i="0" u="sng" strike="noStrike" kern="1200" cap="none" spc="0" baseline="0">
              <a:solidFill>
                <a:srgbClr val="B4C7E7"/>
              </a:solidFill>
              <a:effectLst>
                <a:outerShdw dist="38096" dir="2700000">
                  <a:srgbClr val="000000"/>
                </a:outerShdw>
              </a:effectLst>
              <a:uFillTx/>
              <a:latin typeface="Calibri"/>
            </a:endParaRPr>
          </a:p>
        </p:txBody>
      </p:sp>
      <p:sp>
        <p:nvSpPr>
          <p:cNvPr id="6" name="Sous-titre 2">
            <a:extLst>
              <a:ext uri="{FF2B5EF4-FFF2-40B4-BE49-F238E27FC236}">
                <a16:creationId xmlns:a16="http://schemas.microsoft.com/office/drawing/2014/main" id="{9D85DD77-E8EF-4F89-B669-F61F3A5A22F8}"/>
              </a:ext>
            </a:extLst>
          </p:cNvPr>
          <p:cNvSpPr txBox="1"/>
          <p:nvPr/>
        </p:nvSpPr>
        <p:spPr>
          <a:xfrm>
            <a:off x="4105994" y="1473034"/>
            <a:ext cx="3980008" cy="2087200"/>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Les fichier Css et javascript ont été minifiés.</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0" cap="all" spc="0" baseline="0">
                <a:solidFill>
                  <a:srgbClr val="FFFFFF"/>
                </a:solidFill>
                <a:effectLst>
                  <a:outerShdw dist="38096" dir="2700000">
                    <a:srgbClr val="000000"/>
                  </a:outerShdw>
                </a:effectLst>
                <a:uFillTx/>
                <a:latin typeface="Calibri"/>
              </a:rPr>
              <a:t>Cette technique permet de supprimer les espaces, les sauts de lignes. Donc d’alléger nos fichiers.</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Nous gagnons en rapidité de chargement</a:t>
            </a:r>
          </a:p>
        </p:txBody>
      </p:sp>
      <p:sp>
        <p:nvSpPr>
          <p:cNvPr id="7" name="Espace réservé du numéro de diapositive 7">
            <a:extLst>
              <a:ext uri="{FF2B5EF4-FFF2-40B4-BE49-F238E27FC236}">
                <a16:creationId xmlns:a16="http://schemas.microsoft.com/office/drawing/2014/main" id="{F8D7CE2A-7FA2-4A52-B85C-920BBC1A1663}"/>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3667620-8224-4104-A201-62C4C1CE71D3}" type="slidenum">
              <a:t>24</a:t>
            </a:fld>
            <a:endParaRPr lang="fr-FR" sz="1000" b="0" i="0" u="none" strike="noStrike" kern="1200" cap="none" spc="0" baseline="0">
              <a:solidFill>
                <a:srgbClr val="FFFFFF"/>
              </a:solidFill>
              <a:uFillTx/>
              <a:latin typeface="Calibri"/>
            </a:endParaRPr>
          </a:p>
        </p:txBody>
      </p:sp>
      <p:pic>
        <p:nvPicPr>
          <p:cNvPr id="8" name="Image 9">
            <a:extLst>
              <a:ext uri="{FF2B5EF4-FFF2-40B4-BE49-F238E27FC236}">
                <a16:creationId xmlns:a16="http://schemas.microsoft.com/office/drawing/2014/main" id="{A6C7F1A8-F389-4034-BAE0-F0E99623B95D}"/>
              </a:ext>
            </a:extLst>
          </p:cNvPr>
          <p:cNvPicPr>
            <a:picLocks noChangeAspect="1"/>
          </p:cNvPicPr>
          <p:nvPr/>
        </p:nvPicPr>
        <p:blipFill>
          <a:blip r:embed="rId2"/>
          <a:srcRect r="71123"/>
          <a:stretch>
            <a:fillRect/>
          </a:stretch>
        </p:blipFill>
        <p:spPr>
          <a:xfrm>
            <a:off x="8975631" y="4909962"/>
            <a:ext cx="1006690" cy="1123953"/>
          </a:xfrm>
          <a:prstGeom prst="rect">
            <a:avLst/>
          </a:prstGeom>
          <a:noFill/>
          <a:ln cap="flat">
            <a:noFill/>
          </a:ln>
        </p:spPr>
      </p:pic>
      <p:sp>
        <p:nvSpPr>
          <p:cNvPr id="9" name="ZoneTexte 9">
            <a:extLst>
              <a:ext uri="{FF2B5EF4-FFF2-40B4-BE49-F238E27FC236}">
                <a16:creationId xmlns:a16="http://schemas.microsoft.com/office/drawing/2014/main" id="{CE5DD706-46AB-4905-8CAC-C9FDA00BAA01}"/>
              </a:ext>
            </a:extLst>
          </p:cNvPr>
          <p:cNvSpPr txBox="1"/>
          <p:nvPr/>
        </p:nvSpPr>
        <p:spPr>
          <a:xfrm>
            <a:off x="8918911"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10" name="ZoneTexte 10">
            <a:extLst>
              <a:ext uri="{FF2B5EF4-FFF2-40B4-BE49-F238E27FC236}">
                <a16:creationId xmlns:a16="http://schemas.microsoft.com/office/drawing/2014/main" id="{1478C92E-9E87-4109-AA2B-9A3D56471CBF}"/>
              </a:ext>
            </a:extLst>
          </p:cNvPr>
          <p:cNvSpPr txBox="1"/>
          <p:nvPr/>
        </p:nvSpPr>
        <p:spPr>
          <a:xfrm>
            <a:off x="2124352"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pic>
        <p:nvPicPr>
          <p:cNvPr id="11" name="Image 17">
            <a:extLst>
              <a:ext uri="{FF2B5EF4-FFF2-40B4-BE49-F238E27FC236}">
                <a16:creationId xmlns:a16="http://schemas.microsoft.com/office/drawing/2014/main" id="{6414A578-2EF9-454E-BC4D-25DCD6E4BB9A}"/>
              </a:ext>
            </a:extLst>
          </p:cNvPr>
          <p:cNvPicPr>
            <a:picLocks noChangeAspect="1"/>
          </p:cNvPicPr>
          <p:nvPr/>
        </p:nvPicPr>
        <p:blipFill>
          <a:blip r:embed="rId3">
            <a:lum/>
            <a:alphaModFix/>
          </a:blip>
          <a:srcRect l="41970" t="-1" r="37937" b="48848"/>
          <a:stretch>
            <a:fillRect/>
          </a:stretch>
        </p:blipFill>
        <p:spPr>
          <a:xfrm>
            <a:off x="2209675" y="4909962"/>
            <a:ext cx="1006690" cy="1123953"/>
          </a:xfrm>
          <a:prstGeom prst="rect">
            <a:avLst/>
          </a:prstGeom>
          <a:noFill/>
          <a:ln cap="flat">
            <a:noFill/>
          </a:ln>
        </p:spPr>
      </p:pic>
      <p:sp>
        <p:nvSpPr>
          <p:cNvPr id="14" name="Titre 1">
            <a:extLst>
              <a:ext uri="{FF2B5EF4-FFF2-40B4-BE49-F238E27FC236}">
                <a16:creationId xmlns:a16="http://schemas.microsoft.com/office/drawing/2014/main" id="{26B3697E-AA06-4D3B-B9FE-C09D56B17FBD}"/>
              </a:ext>
            </a:extLst>
          </p:cNvPr>
          <p:cNvSpPr txBox="1">
            <a:spLocks noGrp="1"/>
          </p:cNvSpPr>
          <p:nvPr>
            <p:ph type="ctrTitle"/>
          </p:nvPr>
        </p:nvSpPr>
        <p:spPr>
          <a:xfrm>
            <a:off x="3136749" y="18895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5" name="Image 4">
            <a:extLst>
              <a:ext uri="{FF2B5EF4-FFF2-40B4-BE49-F238E27FC236}">
                <a16:creationId xmlns:a16="http://schemas.microsoft.com/office/drawing/2014/main" id="{5DAEC738-2C89-4EDB-A0BE-F2BF62E7BAC8}"/>
              </a:ext>
            </a:extLst>
          </p:cNvPr>
          <p:cNvPicPr>
            <a:picLocks noChangeAspect="1"/>
          </p:cNvPicPr>
          <p:nvPr/>
        </p:nvPicPr>
        <p:blipFill>
          <a:blip r:embed="rId4"/>
          <a:stretch>
            <a:fillRect/>
          </a:stretch>
        </p:blipFill>
        <p:spPr>
          <a:xfrm>
            <a:off x="8062020" y="191954"/>
            <a:ext cx="913611" cy="403065"/>
          </a:xfrm>
          <a:prstGeom prst="rect">
            <a:avLst/>
          </a:prstGeom>
          <a:noFill/>
          <a:ln cap="flat">
            <a:noFill/>
          </a:ln>
        </p:spPr>
      </p:pic>
      <p:pic>
        <p:nvPicPr>
          <p:cNvPr id="16" name="Image 6">
            <a:extLst>
              <a:ext uri="{FF2B5EF4-FFF2-40B4-BE49-F238E27FC236}">
                <a16:creationId xmlns:a16="http://schemas.microsoft.com/office/drawing/2014/main" id="{8C2AF373-6429-44D2-8CF2-A57CA8E250FC}"/>
              </a:ext>
            </a:extLst>
          </p:cNvPr>
          <p:cNvPicPr>
            <a:picLocks noChangeAspect="1"/>
          </p:cNvPicPr>
          <p:nvPr/>
        </p:nvPicPr>
        <p:blipFill>
          <a:blip r:embed="rId5"/>
          <a:stretch>
            <a:fillRect/>
          </a:stretch>
        </p:blipFill>
        <p:spPr>
          <a:xfrm>
            <a:off x="5070099" y="188954"/>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5.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017EAFB6-F2A8-4CCE-A219-24B9BE05DCA6}"/>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effectLst>
                  <a:outerShdw dist="38096" dir="2700000">
                    <a:srgbClr val="000000"/>
                  </a:outerShdw>
                </a:effectLst>
                <a:uFillTx/>
                <a:latin typeface="Calibri"/>
              </a:rPr>
              <a:t>Résultats finaux du travail apporté au projet</a:t>
            </a:r>
            <a:endParaRPr lang="fr-FR" sz="2400" b="0" i="0" u="sng" strike="noStrike" kern="1200" cap="none" spc="0" baseline="0">
              <a:solidFill>
                <a:srgbClr val="B4C7E7"/>
              </a:solidFill>
              <a:effectLst>
                <a:outerShdw dist="38096" dir="2700000">
                  <a:srgbClr val="000000"/>
                </a:outerShdw>
              </a:effectLst>
              <a:uFillTx/>
              <a:latin typeface="Calibri"/>
            </a:endParaRPr>
          </a:p>
        </p:txBody>
      </p:sp>
      <p:sp>
        <p:nvSpPr>
          <p:cNvPr id="6" name="Sous-titre 2">
            <a:extLst>
              <a:ext uri="{FF2B5EF4-FFF2-40B4-BE49-F238E27FC236}">
                <a16:creationId xmlns:a16="http://schemas.microsoft.com/office/drawing/2014/main" id="{071E3D32-65D6-40C8-A741-3E24FC80013C}"/>
              </a:ext>
            </a:extLst>
          </p:cNvPr>
          <p:cNvSpPr txBox="1"/>
          <p:nvPr/>
        </p:nvSpPr>
        <p:spPr>
          <a:xfrm>
            <a:off x="8039944" y="1616732"/>
            <a:ext cx="3980008" cy="1517986"/>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Les résultats sont sans équivoque!</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618ms de chargement total au lieu de lieu de 2,66s pour un poids de 419kb au lieu de  3,9mb.</a:t>
            </a:r>
          </a:p>
        </p:txBody>
      </p:sp>
      <p:sp>
        <p:nvSpPr>
          <p:cNvPr id="7" name="Espace réservé du numéro de diapositive 7">
            <a:extLst>
              <a:ext uri="{FF2B5EF4-FFF2-40B4-BE49-F238E27FC236}">
                <a16:creationId xmlns:a16="http://schemas.microsoft.com/office/drawing/2014/main" id="{125440E2-21BE-4BF8-A790-D7BCD5877A77}"/>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E2421E6-EFE2-447A-95C0-53F3C67A1AD4}" type="slidenum">
              <a:t>25</a:t>
            </a:fld>
            <a:endParaRPr lang="en-US" sz="1000" b="0" i="0" u="none" strike="noStrike" kern="1200" cap="none" spc="0" baseline="0">
              <a:solidFill>
                <a:srgbClr val="FFFFFF"/>
              </a:solidFill>
              <a:uFillTx/>
              <a:latin typeface="Calibri"/>
            </a:endParaRPr>
          </a:p>
        </p:txBody>
      </p:sp>
      <p:pic>
        <p:nvPicPr>
          <p:cNvPr id="8" name="Image 9">
            <a:extLst>
              <a:ext uri="{FF2B5EF4-FFF2-40B4-BE49-F238E27FC236}">
                <a16:creationId xmlns:a16="http://schemas.microsoft.com/office/drawing/2014/main" id="{5695E9B5-65A6-4EA7-870F-3104B4FDC820}"/>
              </a:ext>
            </a:extLst>
          </p:cNvPr>
          <p:cNvPicPr>
            <a:picLocks noChangeAspect="1"/>
          </p:cNvPicPr>
          <p:nvPr/>
        </p:nvPicPr>
        <p:blipFill>
          <a:blip r:embed="rId2"/>
          <a:stretch>
            <a:fillRect/>
          </a:stretch>
        </p:blipFill>
        <p:spPr>
          <a:xfrm>
            <a:off x="8039944" y="3454566"/>
            <a:ext cx="3486149" cy="1123953"/>
          </a:xfrm>
          <a:prstGeom prst="rect">
            <a:avLst/>
          </a:prstGeom>
          <a:noFill/>
          <a:ln cap="flat">
            <a:noFill/>
          </a:ln>
        </p:spPr>
      </p:pic>
      <p:pic>
        <p:nvPicPr>
          <p:cNvPr id="9" name="Image 11">
            <a:extLst>
              <a:ext uri="{FF2B5EF4-FFF2-40B4-BE49-F238E27FC236}">
                <a16:creationId xmlns:a16="http://schemas.microsoft.com/office/drawing/2014/main" id="{011D93A0-4F69-4741-8517-CF2E965E98AB}"/>
              </a:ext>
            </a:extLst>
          </p:cNvPr>
          <p:cNvPicPr>
            <a:picLocks noChangeAspect="1"/>
          </p:cNvPicPr>
          <p:nvPr/>
        </p:nvPicPr>
        <p:blipFill>
          <a:blip r:embed="rId3"/>
          <a:stretch>
            <a:fillRect/>
          </a:stretch>
        </p:blipFill>
        <p:spPr>
          <a:xfrm>
            <a:off x="8106613" y="4898367"/>
            <a:ext cx="3419471" cy="1095378"/>
          </a:xfrm>
          <a:prstGeom prst="rect">
            <a:avLst/>
          </a:prstGeom>
          <a:noFill/>
          <a:ln cap="flat">
            <a:noFill/>
          </a:ln>
        </p:spPr>
      </p:pic>
      <p:pic>
        <p:nvPicPr>
          <p:cNvPr id="10" name="Image 15">
            <a:extLst>
              <a:ext uri="{FF2B5EF4-FFF2-40B4-BE49-F238E27FC236}">
                <a16:creationId xmlns:a16="http://schemas.microsoft.com/office/drawing/2014/main" id="{56F7308A-BEC2-4F42-9558-9970E20617A8}"/>
              </a:ext>
            </a:extLst>
          </p:cNvPr>
          <p:cNvPicPr>
            <a:picLocks noChangeAspect="1"/>
          </p:cNvPicPr>
          <p:nvPr/>
        </p:nvPicPr>
        <p:blipFill>
          <a:blip r:embed="rId4"/>
          <a:stretch>
            <a:fillRect/>
          </a:stretch>
        </p:blipFill>
        <p:spPr>
          <a:xfrm>
            <a:off x="183072" y="1496452"/>
            <a:ext cx="5881402" cy="5172632"/>
          </a:xfrm>
          <a:prstGeom prst="rect">
            <a:avLst/>
          </a:prstGeom>
          <a:noFill/>
          <a:ln cap="flat">
            <a:noFill/>
          </a:ln>
        </p:spPr>
      </p:pic>
      <p:sp>
        <p:nvSpPr>
          <p:cNvPr id="11" name="ZoneTexte 16">
            <a:extLst>
              <a:ext uri="{FF2B5EF4-FFF2-40B4-BE49-F238E27FC236}">
                <a16:creationId xmlns:a16="http://schemas.microsoft.com/office/drawing/2014/main" id="{FB7692C4-8332-452F-949C-EC08EE74B0C7}"/>
              </a:ext>
            </a:extLst>
          </p:cNvPr>
          <p:cNvSpPr txBox="1"/>
          <p:nvPr/>
        </p:nvSpPr>
        <p:spPr>
          <a:xfrm>
            <a:off x="6570430" y="3693380"/>
            <a:ext cx="1326776" cy="64633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B4C7E7"/>
                </a:solidFill>
                <a:uFillTx/>
                <a:latin typeface="Calibri"/>
              </a:rPr>
              <a:t>Lighthouse mobile</a:t>
            </a:r>
          </a:p>
        </p:txBody>
      </p:sp>
      <p:sp>
        <p:nvSpPr>
          <p:cNvPr id="12" name="ZoneTexte 17">
            <a:extLst>
              <a:ext uri="{FF2B5EF4-FFF2-40B4-BE49-F238E27FC236}">
                <a16:creationId xmlns:a16="http://schemas.microsoft.com/office/drawing/2014/main" id="{772233DF-381C-47CC-BB38-1CDAAAF4B4D0}"/>
              </a:ext>
            </a:extLst>
          </p:cNvPr>
          <p:cNvSpPr txBox="1"/>
          <p:nvPr/>
        </p:nvSpPr>
        <p:spPr>
          <a:xfrm>
            <a:off x="6570430" y="5122889"/>
            <a:ext cx="1326776" cy="64633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B4C7E7"/>
                </a:solidFill>
                <a:uFillTx/>
                <a:latin typeface="Calibri"/>
              </a:rPr>
              <a:t>Lighthouse desktop</a:t>
            </a:r>
          </a:p>
        </p:txBody>
      </p:sp>
      <p:sp>
        <p:nvSpPr>
          <p:cNvPr id="15" name="Titre 1">
            <a:extLst>
              <a:ext uri="{FF2B5EF4-FFF2-40B4-BE49-F238E27FC236}">
                <a16:creationId xmlns:a16="http://schemas.microsoft.com/office/drawing/2014/main" id="{5BBB66F0-A1E2-4AD9-9680-8C3367DBCB85}"/>
              </a:ext>
            </a:extLst>
          </p:cNvPr>
          <p:cNvSpPr txBox="1">
            <a:spLocks noGrp="1"/>
          </p:cNvSpPr>
          <p:nvPr>
            <p:ph type="ctrTitle"/>
          </p:nvPr>
        </p:nvSpPr>
        <p:spPr>
          <a:xfrm>
            <a:off x="3181342" y="188916"/>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79A671BB-30A8-40CC-87F1-8F3CDB74F4AC}"/>
              </a:ext>
            </a:extLst>
          </p:cNvPr>
          <p:cNvPicPr>
            <a:picLocks noChangeAspect="1"/>
          </p:cNvPicPr>
          <p:nvPr/>
        </p:nvPicPr>
        <p:blipFill>
          <a:blip r:embed="rId5"/>
          <a:stretch>
            <a:fillRect/>
          </a:stretch>
        </p:blipFill>
        <p:spPr>
          <a:xfrm>
            <a:off x="8106613" y="191916"/>
            <a:ext cx="913611" cy="403065"/>
          </a:xfrm>
          <a:prstGeom prst="rect">
            <a:avLst/>
          </a:prstGeom>
          <a:noFill/>
          <a:ln cap="flat">
            <a:noFill/>
          </a:ln>
        </p:spPr>
      </p:pic>
      <p:pic>
        <p:nvPicPr>
          <p:cNvPr id="17" name="Image 6">
            <a:extLst>
              <a:ext uri="{FF2B5EF4-FFF2-40B4-BE49-F238E27FC236}">
                <a16:creationId xmlns:a16="http://schemas.microsoft.com/office/drawing/2014/main" id="{DE459B28-7FDF-4981-8037-4D97E4ACEE13}"/>
              </a:ext>
            </a:extLst>
          </p:cNvPr>
          <p:cNvPicPr>
            <a:picLocks noChangeAspect="1"/>
          </p:cNvPicPr>
          <p:nvPr/>
        </p:nvPicPr>
        <p:blipFill>
          <a:blip r:embed="rId6"/>
          <a:stretch>
            <a:fillRect/>
          </a:stretch>
        </p:blipFill>
        <p:spPr>
          <a:xfrm>
            <a:off x="5114692" y="188916"/>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6.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B4BF6C07-870C-4237-9F42-BDD0B83CC956}"/>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effectLst>
                  <a:outerShdw dist="38096" dir="2700000">
                    <a:srgbClr val="000000"/>
                  </a:outerShdw>
                </a:effectLst>
                <a:uFillTx/>
                <a:latin typeface="Calibri"/>
              </a:rPr>
              <a:t>Résultats finaux du travail apporté au projet</a:t>
            </a:r>
            <a:endParaRPr lang="fr-FR" sz="2400" b="0" i="0" u="sng" strike="noStrike" kern="1200" cap="none" spc="0" baseline="0">
              <a:solidFill>
                <a:srgbClr val="B4C7E7"/>
              </a:solidFill>
              <a:effectLst>
                <a:outerShdw dist="38096" dir="2700000">
                  <a:srgbClr val="000000"/>
                </a:outerShdw>
              </a:effectLst>
              <a:uFillTx/>
              <a:latin typeface="Calibri"/>
            </a:endParaRPr>
          </a:p>
        </p:txBody>
      </p:sp>
      <p:sp>
        <p:nvSpPr>
          <p:cNvPr id="6" name="Sous-titre 2">
            <a:extLst>
              <a:ext uri="{FF2B5EF4-FFF2-40B4-BE49-F238E27FC236}">
                <a16:creationId xmlns:a16="http://schemas.microsoft.com/office/drawing/2014/main" id="{A8667485-259E-45A3-9897-4E86C6F6F72C}"/>
              </a:ext>
            </a:extLst>
          </p:cNvPr>
          <p:cNvSpPr txBox="1"/>
          <p:nvPr/>
        </p:nvSpPr>
        <p:spPr>
          <a:xfrm>
            <a:off x="6737363" y="1922590"/>
            <a:ext cx="3980008" cy="606512"/>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Tous les validateurs sont sans erreurs</a:t>
            </a:r>
          </a:p>
        </p:txBody>
      </p:sp>
      <p:sp>
        <p:nvSpPr>
          <p:cNvPr id="7" name="Espace réservé du numéro de diapositive 7">
            <a:extLst>
              <a:ext uri="{FF2B5EF4-FFF2-40B4-BE49-F238E27FC236}">
                <a16:creationId xmlns:a16="http://schemas.microsoft.com/office/drawing/2014/main" id="{97663CCC-4C62-48D3-B090-8AFDA45D66A7}"/>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4ECB181-76CE-47A5-BC52-C8584E4A0DA2}" type="slidenum">
              <a:t>26</a:t>
            </a:fld>
            <a:endParaRPr lang="en-US" sz="1000" b="0" i="0" u="none" strike="noStrike" kern="1200" cap="none" spc="0" baseline="0">
              <a:solidFill>
                <a:srgbClr val="FFFFFF"/>
              </a:solidFill>
              <a:uFillTx/>
              <a:latin typeface="Calibri"/>
            </a:endParaRPr>
          </a:p>
        </p:txBody>
      </p:sp>
      <p:pic>
        <p:nvPicPr>
          <p:cNvPr id="8" name="Image 8">
            <a:extLst>
              <a:ext uri="{FF2B5EF4-FFF2-40B4-BE49-F238E27FC236}">
                <a16:creationId xmlns:a16="http://schemas.microsoft.com/office/drawing/2014/main" id="{5CEC2FCE-2AA5-4220-AA61-4BA2648DE739}"/>
              </a:ext>
            </a:extLst>
          </p:cNvPr>
          <p:cNvPicPr>
            <a:picLocks noChangeAspect="1"/>
          </p:cNvPicPr>
          <p:nvPr/>
        </p:nvPicPr>
        <p:blipFill>
          <a:blip r:embed="rId2"/>
          <a:stretch>
            <a:fillRect/>
          </a:stretch>
        </p:blipFill>
        <p:spPr>
          <a:xfrm>
            <a:off x="278526" y="4072509"/>
            <a:ext cx="4379838" cy="2687631"/>
          </a:xfrm>
          <a:prstGeom prst="rect">
            <a:avLst/>
          </a:prstGeom>
          <a:noFill/>
          <a:ln cap="flat">
            <a:noFill/>
          </a:ln>
        </p:spPr>
      </p:pic>
      <p:pic>
        <p:nvPicPr>
          <p:cNvPr id="9" name="Image 12">
            <a:extLst>
              <a:ext uri="{FF2B5EF4-FFF2-40B4-BE49-F238E27FC236}">
                <a16:creationId xmlns:a16="http://schemas.microsoft.com/office/drawing/2014/main" id="{FCC5CC7A-0A8C-4C59-9139-BC7D7BB71204}"/>
              </a:ext>
            </a:extLst>
          </p:cNvPr>
          <p:cNvPicPr>
            <a:picLocks noChangeAspect="1"/>
          </p:cNvPicPr>
          <p:nvPr/>
        </p:nvPicPr>
        <p:blipFill>
          <a:blip r:embed="rId3"/>
          <a:stretch>
            <a:fillRect/>
          </a:stretch>
        </p:blipFill>
        <p:spPr>
          <a:xfrm>
            <a:off x="278526" y="1226374"/>
            <a:ext cx="4379838" cy="2687631"/>
          </a:xfrm>
          <a:prstGeom prst="rect">
            <a:avLst/>
          </a:prstGeom>
          <a:noFill/>
          <a:ln cap="flat">
            <a:noFill/>
          </a:ln>
        </p:spPr>
      </p:pic>
      <p:pic>
        <p:nvPicPr>
          <p:cNvPr id="10" name="Image 14">
            <a:extLst>
              <a:ext uri="{FF2B5EF4-FFF2-40B4-BE49-F238E27FC236}">
                <a16:creationId xmlns:a16="http://schemas.microsoft.com/office/drawing/2014/main" id="{5A46AB38-F021-4A23-9F27-A57EDB45E6E1}"/>
              </a:ext>
            </a:extLst>
          </p:cNvPr>
          <p:cNvPicPr>
            <a:picLocks noChangeAspect="1"/>
          </p:cNvPicPr>
          <p:nvPr/>
        </p:nvPicPr>
        <p:blipFill>
          <a:blip r:embed="rId4"/>
          <a:stretch>
            <a:fillRect/>
          </a:stretch>
        </p:blipFill>
        <p:spPr>
          <a:xfrm>
            <a:off x="5019809" y="3225317"/>
            <a:ext cx="6893670" cy="688689"/>
          </a:xfrm>
          <a:prstGeom prst="rect">
            <a:avLst/>
          </a:prstGeom>
          <a:noFill/>
          <a:ln cap="flat">
            <a:noFill/>
          </a:ln>
        </p:spPr>
      </p:pic>
      <p:sp>
        <p:nvSpPr>
          <p:cNvPr id="13" name="Titre 1">
            <a:extLst>
              <a:ext uri="{FF2B5EF4-FFF2-40B4-BE49-F238E27FC236}">
                <a16:creationId xmlns:a16="http://schemas.microsoft.com/office/drawing/2014/main" id="{211810FA-DCF4-4D01-9647-29DC66EF6082}"/>
              </a:ext>
            </a:extLst>
          </p:cNvPr>
          <p:cNvSpPr txBox="1">
            <a:spLocks noGrp="1"/>
          </p:cNvSpPr>
          <p:nvPr>
            <p:ph type="ctrTitle"/>
          </p:nvPr>
        </p:nvSpPr>
        <p:spPr>
          <a:xfrm>
            <a:off x="3119877" y="186351"/>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4" name="Image 4">
            <a:extLst>
              <a:ext uri="{FF2B5EF4-FFF2-40B4-BE49-F238E27FC236}">
                <a16:creationId xmlns:a16="http://schemas.microsoft.com/office/drawing/2014/main" id="{CC0BDB2B-779F-4256-BD59-B56DC99B858F}"/>
              </a:ext>
            </a:extLst>
          </p:cNvPr>
          <p:cNvPicPr>
            <a:picLocks noChangeAspect="1"/>
          </p:cNvPicPr>
          <p:nvPr/>
        </p:nvPicPr>
        <p:blipFill>
          <a:blip r:embed="rId5"/>
          <a:stretch>
            <a:fillRect/>
          </a:stretch>
        </p:blipFill>
        <p:spPr>
          <a:xfrm>
            <a:off x="8045148" y="189351"/>
            <a:ext cx="913611" cy="403065"/>
          </a:xfrm>
          <a:prstGeom prst="rect">
            <a:avLst/>
          </a:prstGeom>
          <a:noFill/>
          <a:ln cap="flat">
            <a:noFill/>
          </a:ln>
        </p:spPr>
      </p:pic>
      <p:pic>
        <p:nvPicPr>
          <p:cNvPr id="15" name="Image 6">
            <a:extLst>
              <a:ext uri="{FF2B5EF4-FFF2-40B4-BE49-F238E27FC236}">
                <a16:creationId xmlns:a16="http://schemas.microsoft.com/office/drawing/2014/main" id="{2A190E07-C90F-49C3-B29A-612C5FDF064F}"/>
              </a:ext>
            </a:extLst>
          </p:cNvPr>
          <p:cNvPicPr>
            <a:picLocks noChangeAspect="1"/>
          </p:cNvPicPr>
          <p:nvPr/>
        </p:nvPicPr>
        <p:blipFill>
          <a:blip r:embed="rId6"/>
          <a:stretch>
            <a:fillRect/>
          </a:stretch>
        </p:blipFill>
        <p:spPr>
          <a:xfrm>
            <a:off x="5053227" y="186351"/>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7.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5" name="Espace réservé du numéro de diapositive 7">
            <a:extLst>
              <a:ext uri="{FF2B5EF4-FFF2-40B4-BE49-F238E27FC236}">
                <a16:creationId xmlns:a16="http://schemas.microsoft.com/office/drawing/2014/main" id="{BE486F3F-6044-4DE9-A0B6-B758D4CA083C}"/>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3B6B5F0-8160-4FEA-A102-4DC31E081142}" type="slidenum">
              <a:t>27</a:t>
            </a:fld>
            <a:endParaRPr lang="fr-FR" sz="1000" b="0" i="0" u="none" strike="noStrike" kern="1200" cap="none" spc="0" baseline="0" dirty="0">
              <a:solidFill>
                <a:srgbClr val="FFFFFF"/>
              </a:solidFill>
              <a:uFillTx/>
              <a:latin typeface="Calibri"/>
            </a:endParaRPr>
          </a:p>
        </p:txBody>
      </p:sp>
      <p:sp>
        <p:nvSpPr>
          <p:cNvPr id="7" name="Rectangle 6">
            <a:extLst>
              <a:ext uri="{FF2B5EF4-FFF2-40B4-BE49-F238E27FC236}">
                <a16:creationId xmlns:a16="http://schemas.microsoft.com/office/drawing/2014/main" id="{4C75B4DD-61DE-46C2-816B-B0CF8A03706C}"/>
              </a:ext>
            </a:extLst>
          </p:cNvPr>
          <p:cNvSpPr/>
          <p:nvPr/>
        </p:nvSpPr>
        <p:spPr>
          <a:xfrm>
            <a:off x="4715314" y="2321004"/>
            <a:ext cx="2761371" cy="2215991"/>
          </a:xfrm>
          <a:prstGeom prst="rect">
            <a:avLst/>
          </a:prstGeom>
          <a:noFill/>
        </p:spPr>
        <p:txBody>
          <a:bodyPr wrap="square" lIns="91440" tIns="45720" rIns="91440" bIns="45720">
            <a:spAutoFit/>
          </a:bodyPr>
          <a:lstStyle/>
          <a:p>
            <a:pPr algn="ctr"/>
            <a:r>
              <a:rPr lang="fr-FR" sz="13800" b="1" i="0" u="none" strike="noStrike" kern="1200" cap="none" spc="0" baseline="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Calibri"/>
              </a:rPr>
              <a:t>Fin</a:t>
            </a:r>
            <a:endParaRPr lang="fr-FR" sz="13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0" name="Titre 1">
            <a:extLst>
              <a:ext uri="{FF2B5EF4-FFF2-40B4-BE49-F238E27FC236}">
                <a16:creationId xmlns:a16="http://schemas.microsoft.com/office/drawing/2014/main" id="{D9ED062C-F22A-42AB-9108-F7D392B26B92}"/>
              </a:ext>
            </a:extLst>
          </p:cNvPr>
          <p:cNvSpPr txBox="1">
            <a:spLocks noGrp="1"/>
          </p:cNvSpPr>
          <p:nvPr>
            <p:ph type="ctrTitle"/>
          </p:nvPr>
        </p:nvSpPr>
        <p:spPr>
          <a:xfrm>
            <a:off x="2878577" y="20165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1" name="Image 4">
            <a:extLst>
              <a:ext uri="{FF2B5EF4-FFF2-40B4-BE49-F238E27FC236}">
                <a16:creationId xmlns:a16="http://schemas.microsoft.com/office/drawing/2014/main" id="{77B5C39E-D093-4F1B-BA4F-E3F20F2FCE9E}"/>
              </a:ext>
            </a:extLst>
          </p:cNvPr>
          <p:cNvPicPr>
            <a:picLocks noChangeAspect="1"/>
          </p:cNvPicPr>
          <p:nvPr/>
        </p:nvPicPr>
        <p:blipFill>
          <a:blip r:embed="rId2"/>
          <a:stretch>
            <a:fillRect/>
          </a:stretch>
        </p:blipFill>
        <p:spPr>
          <a:xfrm>
            <a:off x="7803848" y="204654"/>
            <a:ext cx="913611" cy="403065"/>
          </a:xfrm>
          <a:prstGeom prst="rect">
            <a:avLst/>
          </a:prstGeom>
          <a:noFill/>
          <a:ln cap="flat">
            <a:noFill/>
          </a:ln>
        </p:spPr>
      </p:pic>
      <p:pic>
        <p:nvPicPr>
          <p:cNvPr id="12" name="Image 6">
            <a:extLst>
              <a:ext uri="{FF2B5EF4-FFF2-40B4-BE49-F238E27FC236}">
                <a16:creationId xmlns:a16="http://schemas.microsoft.com/office/drawing/2014/main" id="{5A391C1A-C87B-468F-A412-66754F9CE592}"/>
              </a:ext>
            </a:extLst>
          </p:cNvPr>
          <p:cNvPicPr>
            <a:picLocks noChangeAspect="1"/>
          </p:cNvPicPr>
          <p:nvPr/>
        </p:nvPicPr>
        <p:blipFill>
          <a:blip r:embed="rId3"/>
          <a:stretch>
            <a:fillRect/>
          </a:stretch>
        </p:blipFill>
        <p:spPr>
          <a:xfrm>
            <a:off x="4811927" y="201654"/>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3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80">
                                          <p:stCondLst>
                                            <p:cond delay="0"/>
                                          </p:stCondLst>
                                        </p:cTn>
                                        <p:tgtEl>
                                          <p:spTgt spid="7">
                                            <p:txEl>
                                              <p:pRg st="0" end="0"/>
                                            </p:txEl>
                                          </p:spTgt>
                                        </p:tgtEl>
                                      </p:cBhvr>
                                    </p:animEffect>
                                    <p:anim calcmode="lin" valueType="num">
                                      <p:cBhvr>
                                        <p:cTn id="8"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xEl>
                                              <p:pRg st="0" end="0"/>
                                            </p:txEl>
                                          </p:spTgt>
                                        </p:tgtEl>
                                      </p:cBhvr>
                                      <p:to x="100000" y="60000"/>
                                    </p:animScale>
                                    <p:animScale>
                                      <p:cBhvr>
                                        <p:cTn id="14" dur="166" decel="50000">
                                          <p:stCondLst>
                                            <p:cond delay="676"/>
                                          </p:stCondLst>
                                        </p:cTn>
                                        <p:tgtEl>
                                          <p:spTgt spid="7">
                                            <p:txEl>
                                              <p:pRg st="0" end="0"/>
                                            </p:txEl>
                                          </p:spTgt>
                                        </p:tgtEl>
                                      </p:cBhvr>
                                      <p:to x="100000" y="100000"/>
                                    </p:animScale>
                                    <p:animScale>
                                      <p:cBhvr>
                                        <p:cTn id="15" dur="26">
                                          <p:stCondLst>
                                            <p:cond delay="1312"/>
                                          </p:stCondLst>
                                        </p:cTn>
                                        <p:tgtEl>
                                          <p:spTgt spid="7">
                                            <p:txEl>
                                              <p:pRg st="0" end="0"/>
                                            </p:txEl>
                                          </p:spTgt>
                                        </p:tgtEl>
                                      </p:cBhvr>
                                      <p:to x="100000" y="80000"/>
                                    </p:animScale>
                                    <p:animScale>
                                      <p:cBhvr>
                                        <p:cTn id="16" dur="166" decel="50000">
                                          <p:stCondLst>
                                            <p:cond delay="1338"/>
                                          </p:stCondLst>
                                        </p:cTn>
                                        <p:tgtEl>
                                          <p:spTgt spid="7">
                                            <p:txEl>
                                              <p:pRg st="0" end="0"/>
                                            </p:txEl>
                                          </p:spTgt>
                                        </p:tgtEl>
                                      </p:cBhvr>
                                      <p:to x="100000" y="100000"/>
                                    </p:animScale>
                                    <p:animScale>
                                      <p:cBhvr>
                                        <p:cTn id="17" dur="26">
                                          <p:stCondLst>
                                            <p:cond delay="1642"/>
                                          </p:stCondLst>
                                        </p:cTn>
                                        <p:tgtEl>
                                          <p:spTgt spid="7">
                                            <p:txEl>
                                              <p:pRg st="0" end="0"/>
                                            </p:txEl>
                                          </p:spTgt>
                                        </p:tgtEl>
                                      </p:cBhvr>
                                      <p:to x="100000" y="90000"/>
                                    </p:animScale>
                                    <p:animScale>
                                      <p:cBhvr>
                                        <p:cTn id="18" dur="166" decel="50000">
                                          <p:stCondLst>
                                            <p:cond delay="1668"/>
                                          </p:stCondLst>
                                        </p:cTn>
                                        <p:tgtEl>
                                          <p:spTgt spid="7">
                                            <p:txEl>
                                              <p:pRg st="0" end="0"/>
                                            </p:txEl>
                                          </p:spTgt>
                                        </p:tgtEl>
                                      </p:cBhvr>
                                      <p:to x="100000" y="100000"/>
                                    </p:animScale>
                                    <p:animScale>
                                      <p:cBhvr>
                                        <p:cTn id="19" dur="26">
                                          <p:stCondLst>
                                            <p:cond delay="1808"/>
                                          </p:stCondLst>
                                        </p:cTn>
                                        <p:tgtEl>
                                          <p:spTgt spid="7">
                                            <p:txEl>
                                              <p:pRg st="0" end="0"/>
                                            </p:txEl>
                                          </p:spTgt>
                                        </p:tgtEl>
                                      </p:cBhvr>
                                      <p:to x="100000" y="95000"/>
                                    </p:animScale>
                                    <p:animScale>
                                      <p:cBhvr>
                                        <p:cTn id="20" dur="166" decel="50000">
                                          <p:stCondLst>
                                            <p:cond delay="1834"/>
                                          </p:stCondLst>
                                        </p:cTn>
                                        <p:tgtEl>
                                          <p:spTgt spid="7">
                                            <p:txEl>
                                              <p:pRg st="0" end="0"/>
                                            </p:txEl>
                                          </p:spTgt>
                                        </p:tgtEl>
                                      </p:cBhvr>
                                      <p:to x="100000" y="100000"/>
                                    </p:animScale>
                                  </p:childTnLst>
                                </p:cTn>
                              </p:par>
                            </p:childTnLst>
                          </p:cTn>
                        </p:par>
                        <p:par>
                          <p:cTn id="21" fill="hold">
                            <p:stCondLst>
                              <p:cond delay="2000"/>
                            </p:stCondLst>
                            <p:childTnLst>
                              <p:par>
                                <p:cTn id="22" presetID="26" presetClass="emph" presetSubtype="0" repeatCount="indefinite" fill="hold" grpId="0" nodeType="afterEffect">
                                  <p:stCondLst>
                                    <p:cond delay="0"/>
                                  </p:stCondLst>
                                  <p:childTnLst>
                                    <p:animEffect transition="out" filter="fade">
                                      <p:cBhvr>
                                        <p:cTn id="23" dur="2000" tmFilter="0, 0; .2, .5; .8, .5; 1, 0"/>
                                        <p:tgtEl>
                                          <p:spTgt spid="7">
                                            <p:txEl>
                                              <p:pRg st="0" end="0"/>
                                            </p:txEl>
                                          </p:spTgt>
                                        </p:tgtEl>
                                      </p:cBhvr>
                                    </p:animEffect>
                                    <p:animScale>
                                      <p:cBhvr>
                                        <p:cTn id="24" dur="1000" autoRev="1" fill="hold"/>
                                        <p:tgtEl>
                                          <p:spTgt spid="7">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5" name="ZoneTexte 12">
            <a:extLst>
              <a:ext uri="{FF2B5EF4-FFF2-40B4-BE49-F238E27FC236}">
                <a16:creationId xmlns:a16="http://schemas.microsoft.com/office/drawing/2014/main" id="{AAD92128-240C-4586-B2DC-AD3849DE2251}"/>
              </a:ext>
            </a:extLst>
          </p:cNvPr>
          <p:cNvSpPr txBox="1"/>
          <p:nvPr/>
        </p:nvSpPr>
        <p:spPr>
          <a:xfrm>
            <a:off x="3822448" y="905438"/>
            <a:ext cx="4547100"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effectLst>
                  <a:outerShdw dist="38096" dir="2700000">
                    <a:srgbClr val="000000"/>
                  </a:outerShdw>
                </a:effectLst>
                <a:uFillTx/>
                <a:latin typeface="Calibri"/>
              </a:rPr>
              <a:t>Rapport de l’extension Wave</a:t>
            </a:r>
          </a:p>
        </p:txBody>
      </p:sp>
      <p:sp>
        <p:nvSpPr>
          <p:cNvPr id="6" name="ZoneTexte 8">
            <a:extLst>
              <a:ext uri="{FF2B5EF4-FFF2-40B4-BE49-F238E27FC236}">
                <a16:creationId xmlns:a16="http://schemas.microsoft.com/office/drawing/2014/main" id="{18558754-460C-4BF3-8A64-B38096E42914}"/>
              </a:ext>
            </a:extLst>
          </p:cNvPr>
          <p:cNvSpPr txBox="1"/>
          <p:nvPr/>
        </p:nvSpPr>
        <p:spPr>
          <a:xfrm>
            <a:off x="4195998" y="2690338"/>
            <a:ext cx="5525252" cy="369331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L’avantage de cette extension, c’est qu’elle donne des détails plutôt précis sur l’état de la langue, des liens, du contraste, des balises…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Ces points mettent en péril notre score d’accessibilité et notre SEO.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Ici, nous constatons: </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un problème avec la langue</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des liens vide</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un contraste trop bas</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Problème de texte alternatif </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Redondance de liens</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Texte trop petit</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effectLst>
                <a:outerShdw dist="38096" dir="2700000">
                  <a:srgbClr val="000000"/>
                </a:outerShdw>
              </a:effectLst>
              <a:uFillTx/>
              <a:latin typeface="Calibri"/>
            </a:endParaRPr>
          </a:p>
        </p:txBody>
      </p:sp>
      <p:pic>
        <p:nvPicPr>
          <p:cNvPr id="7" name="Image 9">
            <a:extLst>
              <a:ext uri="{FF2B5EF4-FFF2-40B4-BE49-F238E27FC236}">
                <a16:creationId xmlns:a16="http://schemas.microsoft.com/office/drawing/2014/main" id="{ADB216D9-356C-4238-A0B0-1D75E7348745}"/>
              </a:ext>
            </a:extLst>
          </p:cNvPr>
          <p:cNvPicPr>
            <a:picLocks noChangeAspect="1"/>
          </p:cNvPicPr>
          <p:nvPr/>
        </p:nvPicPr>
        <p:blipFill>
          <a:blip r:embed="rId3"/>
          <a:stretch>
            <a:fillRect/>
          </a:stretch>
        </p:blipFill>
        <p:spPr>
          <a:xfrm>
            <a:off x="276798" y="905438"/>
            <a:ext cx="1645133" cy="5791937"/>
          </a:xfrm>
          <a:prstGeom prst="rect">
            <a:avLst/>
          </a:prstGeom>
          <a:noFill/>
          <a:ln cap="flat">
            <a:noFill/>
          </a:ln>
        </p:spPr>
      </p:pic>
      <p:sp>
        <p:nvSpPr>
          <p:cNvPr id="8" name="Espace réservé du numéro de diapositive 7">
            <a:extLst>
              <a:ext uri="{FF2B5EF4-FFF2-40B4-BE49-F238E27FC236}">
                <a16:creationId xmlns:a16="http://schemas.microsoft.com/office/drawing/2014/main" id="{80487C34-80C2-4878-9B60-257313F40651}"/>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0B422D6-550B-426F-BCCC-AE0D6F3A2319}" type="slidenum">
              <a:t>3</a:t>
            </a:fld>
            <a:endParaRPr lang="en-US" sz="1000" b="0" i="0" u="none" strike="noStrike" kern="1200" cap="none" spc="0" baseline="0">
              <a:solidFill>
                <a:srgbClr val="FFFFFF"/>
              </a:solidFill>
              <a:uFillTx/>
              <a:latin typeface="Calibri"/>
            </a:endParaRPr>
          </a:p>
        </p:txBody>
      </p:sp>
      <p:sp>
        <p:nvSpPr>
          <p:cNvPr id="14" name="Titre 1">
            <a:extLst>
              <a:ext uri="{FF2B5EF4-FFF2-40B4-BE49-F238E27FC236}">
                <a16:creationId xmlns:a16="http://schemas.microsoft.com/office/drawing/2014/main" id="{F2D69D89-CC34-40AE-A827-647F17219A33}"/>
              </a:ext>
            </a:extLst>
          </p:cNvPr>
          <p:cNvSpPr txBox="1">
            <a:spLocks noGrp="1"/>
          </p:cNvSpPr>
          <p:nvPr>
            <p:ph type="ctrTitle"/>
          </p:nvPr>
        </p:nvSpPr>
        <p:spPr>
          <a:xfrm>
            <a:off x="3314610" y="257647"/>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5" name="Image 4">
            <a:extLst>
              <a:ext uri="{FF2B5EF4-FFF2-40B4-BE49-F238E27FC236}">
                <a16:creationId xmlns:a16="http://schemas.microsoft.com/office/drawing/2014/main" id="{D2A66208-0080-4823-907B-11B0681304B7}"/>
              </a:ext>
            </a:extLst>
          </p:cNvPr>
          <p:cNvPicPr>
            <a:picLocks noChangeAspect="1"/>
          </p:cNvPicPr>
          <p:nvPr/>
        </p:nvPicPr>
        <p:blipFill>
          <a:blip r:embed="rId4"/>
          <a:stretch>
            <a:fillRect/>
          </a:stretch>
        </p:blipFill>
        <p:spPr>
          <a:xfrm>
            <a:off x="8239881" y="260647"/>
            <a:ext cx="913611" cy="403065"/>
          </a:xfrm>
          <a:prstGeom prst="rect">
            <a:avLst/>
          </a:prstGeom>
          <a:noFill/>
          <a:ln cap="flat">
            <a:noFill/>
          </a:ln>
        </p:spPr>
      </p:pic>
      <p:pic>
        <p:nvPicPr>
          <p:cNvPr id="16" name="Image 6">
            <a:extLst>
              <a:ext uri="{FF2B5EF4-FFF2-40B4-BE49-F238E27FC236}">
                <a16:creationId xmlns:a16="http://schemas.microsoft.com/office/drawing/2014/main" id="{7A7467F7-6A4A-4BCA-814C-9D797E45CEE1}"/>
              </a:ext>
            </a:extLst>
          </p:cNvPr>
          <p:cNvPicPr>
            <a:picLocks noChangeAspect="1"/>
          </p:cNvPicPr>
          <p:nvPr/>
        </p:nvPicPr>
        <p:blipFill>
          <a:blip r:embed="rId5"/>
          <a:stretch>
            <a:fillRect/>
          </a:stretch>
        </p:blipFill>
        <p:spPr>
          <a:xfrm>
            <a:off x="5247960" y="257647"/>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4.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5" name="ZoneTexte 12">
            <a:extLst>
              <a:ext uri="{FF2B5EF4-FFF2-40B4-BE49-F238E27FC236}">
                <a16:creationId xmlns:a16="http://schemas.microsoft.com/office/drawing/2014/main" id="{144891D3-FACB-48BA-948F-4501B3FE3B15}"/>
              </a:ext>
            </a:extLst>
          </p:cNvPr>
          <p:cNvSpPr txBox="1"/>
          <p:nvPr/>
        </p:nvSpPr>
        <p:spPr>
          <a:xfrm>
            <a:off x="3822448" y="905438"/>
            <a:ext cx="454709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Résultats des 2 validateurs html</a:t>
            </a:r>
          </a:p>
        </p:txBody>
      </p:sp>
      <p:pic>
        <p:nvPicPr>
          <p:cNvPr id="6" name="Image 7">
            <a:extLst>
              <a:ext uri="{FF2B5EF4-FFF2-40B4-BE49-F238E27FC236}">
                <a16:creationId xmlns:a16="http://schemas.microsoft.com/office/drawing/2014/main" id="{66364E95-938F-49B6-9C4D-263B428CE20A}"/>
              </a:ext>
            </a:extLst>
          </p:cNvPr>
          <p:cNvPicPr>
            <a:picLocks noChangeAspect="1"/>
          </p:cNvPicPr>
          <p:nvPr/>
        </p:nvPicPr>
        <p:blipFill>
          <a:blip r:embed="rId2"/>
          <a:stretch>
            <a:fillRect/>
          </a:stretch>
        </p:blipFill>
        <p:spPr>
          <a:xfrm>
            <a:off x="515803" y="1734909"/>
            <a:ext cx="5580190" cy="4217651"/>
          </a:xfrm>
          <a:prstGeom prst="rect">
            <a:avLst/>
          </a:prstGeom>
          <a:noFill/>
          <a:ln cap="flat">
            <a:noFill/>
          </a:ln>
        </p:spPr>
      </p:pic>
      <p:pic>
        <p:nvPicPr>
          <p:cNvPr id="7" name="Image 9">
            <a:extLst>
              <a:ext uri="{FF2B5EF4-FFF2-40B4-BE49-F238E27FC236}">
                <a16:creationId xmlns:a16="http://schemas.microsoft.com/office/drawing/2014/main" id="{E943A9A6-CD97-4E80-A2BF-9FB885D4125F}"/>
              </a:ext>
            </a:extLst>
          </p:cNvPr>
          <p:cNvPicPr>
            <a:picLocks noChangeAspect="1"/>
          </p:cNvPicPr>
          <p:nvPr/>
        </p:nvPicPr>
        <p:blipFill>
          <a:blip r:embed="rId3"/>
          <a:stretch>
            <a:fillRect/>
          </a:stretch>
        </p:blipFill>
        <p:spPr>
          <a:xfrm>
            <a:off x="7907877" y="1734909"/>
            <a:ext cx="3768324" cy="4957739"/>
          </a:xfrm>
          <a:prstGeom prst="rect">
            <a:avLst/>
          </a:prstGeom>
          <a:noFill/>
          <a:ln cap="flat">
            <a:noFill/>
          </a:ln>
        </p:spPr>
      </p:pic>
      <p:sp>
        <p:nvSpPr>
          <p:cNvPr id="8" name="Espace réservé du numéro de diapositive 7">
            <a:extLst>
              <a:ext uri="{FF2B5EF4-FFF2-40B4-BE49-F238E27FC236}">
                <a16:creationId xmlns:a16="http://schemas.microsoft.com/office/drawing/2014/main" id="{AD521685-B78D-4C0D-BCD5-2BC883352C66}"/>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1C1A63D-189B-476B-877A-8258D0941CB5}" type="slidenum">
              <a:t>4</a:t>
            </a:fld>
            <a:endParaRPr lang="en-US" sz="1000" b="0" i="0" u="none" strike="noStrike" kern="1200" cap="none" spc="0" baseline="0">
              <a:solidFill>
                <a:srgbClr val="FFFFFF"/>
              </a:solidFill>
              <a:uFillTx/>
              <a:latin typeface="Calibri"/>
            </a:endParaRPr>
          </a:p>
        </p:txBody>
      </p:sp>
      <p:sp>
        <p:nvSpPr>
          <p:cNvPr id="11" name="Titre 1">
            <a:extLst>
              <a:ext uri="{FF2B5EF4-FFF2-40B4-BE49-F238E27FC236}">
                <a16:creationId xmlns:a16="http://schemas.microsoft.com/office/drawing/2014/main" id="{FE3EDA19-F74E-4C0F-AC21-54E029F36FBD}"/>
              </a:ext>
            </a:extLst>
          </p:cNvPr>
          <p:cNvSpPr txBox="1">
            <a:spLocks noGrp="1"/>
          </p:cNvSpPr>
          <p:nvPr>
            <p:ph type="ctrTitle"/>
          </p:nvPr>
        </p:nvSpPr>
        <p:spPr>
          <a:xfrm>
            <a:off x="3225710" y="288136"/>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2" name="Image 4">
            <a:extLst>
              <a:ext uri="{FF2B5EF4-FFF2-40B4-BE49-F238E27FC236}">
                <a16:creationId xmlns:a16="http://schemas.microsoft.com/office/drawing/2014/main" id="{7567E6E7-B0DB-46BF-987F-E372B5647948}"/>
              </a:ext>
            </a:extLst>
          </p:cNvPr>
          <p:cNvPicPr>
            <a:picLocks noChangeAspect="1"/>
          </p:cNvPicPr>
          <p:nvPr/>
        </p:nvPicPr>
        <p:blipFill>
          <a:blip r:embed="rId4"/>
          <a:stretch>
            <a:fillRect/>
          </a:stretch>
        </p:blipFill>
        <p:spPr>
          <a:xfrm>
            <a:off x="8150981" y="291136"/>
            <a:ext cx="913611" cy="403065"/>
          </a:xfrm>
          <a:prstGeom prst="rect">
            <a:avLst/>
          </a:prstGeom>
          <a:noFill/>
          <a:ln cap="flat">
            <a:noFill/>
          </a:ln>
        </p:spPr>
      </p:pic>
      <p:pic>
        <p:nvPicPr>
          <p:cNvPr id="13" name="Image 6">
            <a:extLst>
              <a:ext uri="{FF2B5EF4-FFF2-40B4-BE49-F238E27FC236}">
                <a16:creationId xmlns:a16="http://schemas.microsoft.com/office/drawing/2014/main" id="{60D286F6-A534-439F-AAFA-8F9B711C7A69}"/>
              </a:ext>
            </a:extLst>
          </p:cNvPr>
          <p:cNvPicPr>
            <a:picLocks noChangeAspect="1"/>
          </p:cNvPicPr>
          <p:nvPr/>
        </p:nvPicPr>
        <p:blipFill>
          <a:blip r:embed="rId5"/>
          <a:stretch>
            <a:fillRect/>
          </a:stretch>
        </p:blipFill>
        <p:spPr>
          <a:xfrm>
            <a:off x="5159060" y="288136"/>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5" name="ZoneTexte 12">
            <a:extLst>
              <a:ext uri="{FF2B5EF4-FFF2-40B4-BE49-F238E27FC236}">
                <a16:creationId xmlns:a16="http://schemas.microsoft.com/office/drawing/2014/main" id="{C59AD6AC-EFC2-4129-B434-0EB6763DA153}"/>
              </a:ext>
            </a:extLst>
          </p:cNvPr>
          <p:cNvSpPr txBox="1"/>
          <p:nvPr/>
        </p:nvSpPr>
        <p:spPr>
          <a:xfrm>
            <a:off x="3378360" y="1037670"/>
            <a:ext cx="543527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Résultats du validateur css</a:t>
            </a:r>
          </a:p>
        </p:txBody>
      </p:sp>
      <p:pic>
        <p:nvPicPr>
          <p:cNvPr id="6" name="Image 6">
            <a:extLst>
              <a:ext uri="{FF2B5EF4-FFF2-40B4-BE49-F238E27FC236}">
                <a16:creationId xmlns:a16="http://schemas.microsoft.com/office/drawing/2014/main" id="{2CDFDAD6-DA4C-42CB-9D26-56DFB2D04A8A}"/>
              </a:ext>
            </a:extLst>
          </p:cNvPr>
          <p:cNvPicPr>
            <a:picLocks noChangeAspect="1"/>
          </p:cNvPicPr>
          <p:nvPr/>
        </p:nvPicPr>
        <p:blipFill>
          <a:blip r:embed="rId2"/>
          <a:stretch>
            <a:fillRect/>
          </a:stretch>
        </p:blipFill>
        <p:spPr>
          <a:xfrm>
            <a:off x="823115" y="1833820"/>
            <a:ext cx="10545756" cy="4483778"/>
          </a:xfrm>
          <a:prstGeom prst="rect">
            <a:avLst/>
          </a:prstGeom>
          <a:noFill/>
          <a:ln cap="flat">
            <a:noFill/>
          </a:ln>
        </p:spPr>
      </p:pic>
      <p:sp>
        <p:nvSpPr>
          <p:cNvPr id="7" name="Espace réservé du numéro de diapositive 6">
            <a:extLst>
              <a:ext uri="{FF2B5EF4-FFF2-40B4-BE49-F238E27FC236}">
                <a16:creationId xmlns:a16="http://schemas.microsoft.com/office/drawing/2014/main" id="{F0DE3857-CD5C-4AE7-A764-467B8745451C}"/>
              </a:ext>
            </a:extLst>
          </p:cNvPr>
          <p:cNvSpPr txBox="1"/>
          <p:nvPr/>
        </p:nvSpPr>
        <p:spPr>
          <a:xfrm>
            <a:off x="11640833" y="6471208"/>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C90EAB-69E3-4BE5-875E-7B701214D80F}" type="slidenum">
              <a:t>5</a:t>
            </a:fld>
            <a:endParaRPr lang="en-US" sz="1000" b="0" i="0" u="none" strike="noStrike" kern="1200" cap="none" spc="0" baseline="0">
              <a:solidFill>
                <a:srgbClr val="FFFFFF"/>
              </a:solidFill>
              <a:uFillTx/>
              <a:latin typeface="Calibri"/>
            </a:endParaRPr>
          </a:p>
        </p:txBody>
      </p:sp>
      <p:sp>
        <p:nvSpPr>
          <p:cNvPr id="10" name="Titre 1">
            <a:extLst>
              <a:ext uri="{FF2B5EF4-FFF2-40B4-BE49-F238E27FC236}">
                <a16:creationId xmlns:a16="http://schemas.microsoft.com/office/drawing/2014/main" id="{4B9136FC-337C-4F85-9785-9F890BD7978F}"/>
              </a:ext>
            </a:extLst>
          </p:cNvPr>
          <p:cNvSpPr txBox="1">
            <a:spLocks noGrp="1"/>
          </p:cNvSpPr>
          <p:nvPr>
            <p:ph type="ctrTitle"/>
          </p:nvPr>
        </p:nvSpPr>
        <p:spPr>
          <a:xfrm>
            <a:off x="3176559" y="26978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1" name="Image 4">
            <a:extLst>
              <a:ext uri="{FF2B5EF4-FFF2-40B4-BE49-F238E27FC236}">
                <a16:creationId xmlns:a16="http://schemas.microsoft.com/office/drawing/2014/main" id="{4D5EBA1B-A8EF-4CDC-893A-E37F6C0E73DE}"/>
              </a:ext>
            </a:extLst>
          </p:cNvPr>
          <p:cNvPicPr>
            <a:picLocks noChangeAspect="1"/>
          </p:cNvPicPr>
          <p:nvPr/>
        </p:nvPicPr>
        <p:blipFill>
          <a:blip r:embed="rId3"/>
          <a:stretch>
            <a:fillRect/>
          </a:stretch>
        </p:blipFill>
        <p:spPr>
          <a:xfrm>
            <a:off x="8101830" y="272784"/>
            <a:ext cx="913611" cy="403065"/>
          </a:xfrm>
          <a:prstGeom prst="rect">
            <a:avLst/>
          </a:prstGeom>
          <a:noFill/>
          <a:ln cap="flat">
            <a:noFill/>
          </a:ln>
        </p:spPr>
      </p:pic>
      <p:pic>
        <p:nvPicPr>
          <p:cNvPr id="12" name="Image 6">
            <a:extLst>
              <a:ext uri="{FF2B5EF4-FFF2-40B4-BE49-F238E27FC236}">
                <a16:creationId xmlns:a16="http://schemas.microsoft.com/office/drawing/2014/main" id="{69C84873-B896-45FC-912B-8016175E3C0F}"/>
              </a:ext>
            </a:extLst>
          </p:cNvPr>
          <p:cNvPicPr>
            <a:picLocks noChangeAspect="1"/>
          </p:cNvPicPr>
          <p:nvPr/>
        </p:nvPicPr>
        <p:blipFill>
          <a:blip r:embed="rId4"/>
          <a:stretch>
            <a:fillRect/>
          </a:stretch>
        </p:blipFill>
        <p:spPr>
          <a:xfrm>
            <a:off x="5109909" y="269784"/>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6.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5" name="ZoneTexte 12">
            <a:extLst>
              <a:ext uri="{FF2B5EF4-FFF2-40B4-BE49-F238E27FC236}">
                <a16:creationId xmlns:a16="http://schemas.microsoft.com/office/drawing/2014/main" id="{1172BB94-E241-4FA0-9182-1CA78CE877B1}"/>
              </a:ext>
            </a:extLst>
          </p:cNvPr>
          <p:cNvSpPr txBox="1"/>
          <p:nvPr/>
        </p:nvSpPr>
        <p:spPr>
          <a:xfrm>
            <a:off x="3974853" y="1015439"/>
            <a:ext cx="424229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dirty="0">
                <a:solidFill>
                  <a:srgbClr val="B4C7E7"/>
                </a:solidFill>
                <a:uFillTx/>
                <a:latin typeface="Calibri"/>
              </a:rPr>
              <a:t>Analyse et résultats répertoriés</a:t>
            </a:r>
          </a:p>
        </p:txBody>
      </p:sp>
      <p:sp>
        <p:nvSpPr>
          <p:cNvPr id="6" name="Espace réservé du numéro de diapositive 6">
            <a:extLst>
              <a:ext uri="{FF2B5EF4-FFF2-40B4-BE49-F238E27FC236}">
                <a16:creationId xmlns:a16="http://schemas.microsoft.com/office/drawing/2014/main" id="{3B39A696-B9AA-49F1-9DD0-0F04CD3C1124}"/>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FCE8ABB-3B5B-4288-8978-639DB8BF5E91}" type="slidenum">
              <a:t>6</a:t>
            </a:fld>
            <a:endParaRPr lang="en-US" sz="1000" b="0" i="0" u="none" strike="noStrike" kern="1200" cap="none" spc="0" baseline="0">
              <a:solidFill>
                <a:srgbClr val="FFFFFF"/>
              </a:solidFill>
              <a:uFillTx/>
              <a:latin typeface="Calibri"/>
            </a:endParaRPr>
          </a:p>
        </p:txBody>
      </p:sp>
      <p:pic>
        <p:nvPicPr>
          <p:cNvPr id="7" name="Image 8">
            <a:extLst>
              <a:ext uri="{FF2B5EF4-FFF2-40B4-BE49-F238E27FC236}">
                <a16:creationId xmlns:a16="http://schemas.microsoft.com/office/drawing/2014/main" id="{B2513B2C-3970-43A2-A7E1-7A5C4BADC15F}"/>
              </a:ext>
            </a:extLst>
          </p:cNvPr>
          <p:cNvPicPr>
            <a:picLocks noChangeAspect="1"/>
          </p:cNvPicPr>
          <p:nvPr/>
        </p:nvPicPr>
        <p:blipFill>
          <a:blip r:embed="rId2"/>
          <a:stretch>
            <a:fillRect/>
          </a:stretch>
        </p:blipFill>
        <p:spPr>
          <a:xfrm>
            <a:off x="215898" y="1780601"/>
            <a:ext cx="11760198" cy="4582158"/>
          </a:xfrm>
          <a:prstGeom prst="rect">
            <a:avLst/>
          </a:prstGeom>
          <a:noFill/>
          <a:ln cap="flat">
            <a:noFill/>
          </a:ln>
        </p:spPr>
      </p:pic>
      <p:sp>
        <p:nvSpPr>
          <p:cNvPr id="10" name="Titre 1">
            <a:extLst>
              <a:ext uri="{FF2B5EF4-FFF2-40B4-BE49-F238E27FC236}">
                <a16:creationId xmlns:a16="http://schemas.microsoft.com/office/drawing/2014/main" id="{FB1506C4-8E33-4713-AEAE-89BF2780AFD9}"/>
              </a:ext>
            </a:extLst>
          </p:cNvPr>
          <p:cNvSpPr txBox="1">
            <a:spLocks noGrp="1"/>
          </p:cNvSpPr>
          <p:nvPr>
            <p:ph type="ctrTitle"/>
          </p:nvPr>
        </p:nvSpPr>
        <p:spPr>
          <a:xfrm>
            <a:off x="2992877" y="278541"/>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1" name="Image 4">
            <a:extLst>
              <a:ext uri="{FF2B5EF4-FFF2-40B4-BE49-F238E27FC236}">
                <a16:creationId xmlns:a16="http://schemas.microsoft.com/office/drawing/2014/main" id="{D4F55AA7-8E8B-41E5-BD93-96E96A8F376A}"/>
              </a:ext>
            </a:extLst>
          </p:cNvPr>
          <p:cNvPicPr>
            <a:picLocks noChangeAspect="1"/>
          </p:cNvPicPr>
          <p:nvPr/>
        </p:nvPicPr>
        <p:blipFill>
          <a:blip r:embed="rId3"/>
          <a:stretch>
            <a:fillRect/>
          </a:stretch>
        </p:blipFill>
        <p:spPr>
          <a:xfrm>
            <a:off x="7918148" y="281541"/>
            <a:ext cx="913611" cy="403065"/>
          </a:xfrm>
          <a:prstGeom prst="rect">
            <a:avLst/>
          </a:prstGeom>
          <a:noFill/>
          <a:ln cap="flat">
            <a:noFill/>
          </a:ln>
        </p:spPr>
      </p:pic>
      <p:pic>
        <p:nvPicPr>
          <p:cNvPr id="12" name="Image 6">
            <a:extLst>
              <a:ext uri="{FF2B5EF4-FFF2-40B4-BE49-F238E27FC236}">
                <a16:creationId xmlns:a16="http://schemas.microsoft.com/office/drawing/2014/main" id="{AE647BAB-7896-4A40-A3C6-4C2539441D21}"/>
              </a:ext>
            </a:extLst>
          </p:cNvPr>
          <p:cNvPicPr>
            <a:picLocks noChangeAspect="1"/>
          </p:cNvPicPr>
          <p:nvPr/>
        </p:nvPicPr>
        <p:blipFill>
          <a:blip r:embed="rId4"/>
          <a:stretch>
            <a:fillRect/>
          </a:stretch>
        </p:blipFill>
        <p:spPr>
          <a:xfrm>
            <a:off x="4926227" y="278541"/>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7.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390FCF-3799-468E-97CA-AB522B458491}"/>
              </a:ext>
            </a:extLst>
          </p:cNvPr>
          <p:cNvSpPr txBox="1">
            <a:spLocks noGrp="1"/>
          </p:cNvSpPr>
          <p:nvPr>
            <p:ph type="subTitle" idx="1"/>
          </p:nvPr>
        </p:nvSpPr>
        <p:spPr>
          <a:xfrm>
            <a:off x="4013301" y="2878951"/>
            <a:ext cx="4065513" cy="1425833"/>
          </a:xfrm>
        </p:spPr>
        <p:txBody>
          <a:bodyPr anchorCtr="1"/>
          <a:lstStyle/>
          <a:p>
            <a:pPr lvl="0" indent="-285750" algn="ctr">
              <a:lnSpc>
                <a:spcPct val="90000"/>
              </a:lnSpc>
            </a:pPr>
            <a:r>
              <a:rPr lang="fr-FR" sz="1600">
                <a:effectLst>
                  <a:outerShdw dist="38096" dir="2700000">
                    <a:srgbClr val="000000"/>
                  </a:outerShdw>
                </a:effectLst>
              </a:rPr>
              <a:t>Ajout d’une description pour améliorer notre SEO et donner envie aux visiteurs  d’aller visiter le site</a:t>
            </a:r>
          </a:p>
          <a:p>
            <a:pPr lvl="0" indent="-285750" algn="ctr">
              <a:lnSpc>
                <a:spcPct val="90000"/>
              </a:lnSpc>
            </a:pPr>
            <a:r>
              <a:rPr lang="fr-FR" sz="1600">
                <a:effectLst>
                  <a:outerShdw dist="38096" dir="2700000">
                    <a:srgbClr val="000000"/>
                  </a:outerShdw>
                </a:effectLst>
              </a:rPr>
              <a:t>Notre score passe de 78 à 86 pour l’index et 81 à 89 pour la page contact.</a:t>
            </a:r>
          </a:p>
        </p:txBody>
      </p:sp>
      <p:sp>
        <p:nvSpPr>
          <p:cNvPr id="6" name="ZoneTexte 7">
            <a:extLst>
              <a:ext uri="{FF2B5EF4-FFF2-40B4-BE49-F238E27FC236}">
                <a16:creationId xmlns:a16="http://schemas.microsoft.com/office/drawing/2014/main" id="{3FF2081C-A313-4461-85DC-39596CB3A8D4}"/>
              </a:ext>
            </a:extLst>
          </p:cNvPr>
          <p:cNvSpPr txBox="1"/>
          <p:nvPr/>
        </p:nvSpPr>
        <p:spPr>
          <a:xfrm>
            <a:off x="632783"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39C36BD4-1865-4A20-8B4A-2F05E991DB87}"/>
              </a:ext>
            </a:extLst>
          </p:cNvPr>
          <p:cNvSpPr txBox="1"/>
          <p:nvPr/>
        </p:nvSpPr>
        <p:spPr>
          <a:xfrm>
            <a:off x="9872173"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CDF10568-6DCF-4162-8623-FC0BC01927D2}"/>
              </a:ext>
            </a:extLst>
          </p:cNvPr>
          <p:cNvSpPr txBox="1"/>
          <p:nvPr/>
        </p:nvSpPr>
        <p:spPr>
          <a:xfrm>
            <a:off x="2219962" y="1266325"/>
            <a:ext cx="7335271"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Description dans la balise &lt;meta description&gt; des deux pages HTML</a:t>
            </a:r>
          </a:p>
        </p:txBody>
      </p:sp>
      <p:pic>
        <p:nvPicPr>
          <p:cNvPr id="9" name="Image 10">
            <a:extLst>
              <a:ext uri="{FF2B5EF4-FFF2-40B4-BE49-F238E27FC236}">
                <a16:creationId xmlns:a16="http://schemas.microsoft.com/office/drawing/2014/main" id="{3D81B8E2-6E18-414B-8E41-8E05AB5446FD}"/>
              </a:ext>
            </a:extLst>
          </p:cNvPr>
          <p:cNvPicPr>
            <a:picLocks noChangeAspect="1"/>
          </p:cNvPicPr>
          <p:nvPr/>
        </p:nvPicPr>
        <p:blipFill>
          <a:blip r:embed="rId2"/>
          <a:stretch>
            <a:fillRect/>
          </a:stretch>
        </p:blipFill>
        <p:spPr>
          <a:xfrm>
            <a:off x="259973" y="2287344"/>
            <a:ext cx="11672050" cy="413253"/>
          </a:xfrm>
          <a:prstGeom prst="rect">
            <a:avLst/>
          </a:prstGeom>
          <a:noFill/>
          <a:ln cap="flat">
            <a:noFill/>
          </a:ln>
        </p:spPr>
      </p:pic>
      <p:pic>
        <p:nvPicPr>
          <p:cNvPr id="10" name="Image 13">
            <a:extLst>
              <a:ext uri="{FF2B5EF4-FFF2-40B4-BE49-F238E27FC236}">
                <a16:creationId xmlns:a16="http://schemas.microsoft.com/office/drawing/2014/main" id="{9248F97E-36F6-494B-81E6-50642F5117A7}"/>
              </a:ext>
            </a:extLst>
          </p:cNvPr>
          <p:cNvPicPr>
            <a:picLocks noChangeAspect="1"/>
          </p:cNvPicPr>
          <p:nvPr/>
        </p:nvPicPr>
        <p:blipFill>
          <a:blip r:embed="rId3"/>
          <a:stretch>
            <a:fillRect/>
          </a:stretch>
        </p:blipFill>
        <p:spPr>
          <a:xfrm>
            <a:off x="210037" y="3735991"/>
            <a:ext cx="2943225" cy="209553"/>
          </a:xfrm>
          <a:prstGeom prst="rect">
            <a:avLst/>
          </a:prstGeom>
          <a:noFill/>
          <a:ln cap="flat">
            <a:noFill/>
          </a:ln>
        </p:spPr>
      </p:pic>
      <p:pic>
        <p:nvPicPr>
          <p:cNvPr id="11" name="Image 11">
            <a:extLst>
              <a:ext uri="{FF2B5EF4-FFF2-40B4-BE49-F238E27FC236}">
                <a16:creationId xmlns:a16="http://schemas.microsoft.com/office/drawing/2014/main" id="{98062980-18D7-419C-A8A5-168E3B569323}"/>
              </a:ext>
            </a:extLst>
          </p:cNvPr>
          <p:cNvPicPr>
            <a:picLocks noChangeAspect="1"/>
          </p:cNvPicPr>
          <p:nvPr/>
        </p:nvPicPr>
        <p:blipFill>
          <a:blip r:embed="rId4">
            <a:lum/>
            <a:alphaModFix/>
          </a:blip>
          <a:srcRect l="30488" r="33027" b="35375"/>
          <a:stretch>
            <a:fillRect/>
          </a:stretch>
        </p:blipFill>
        <p:spPr>
          <a:xfrm>
            <a:off x="551556" y="4424013"/>
            <a:ext cx="1559628" cy="1467959"/>
          </a:xfrm>
          <a:prstGeom prst="rect">
            <a:avLst/>
          </a:prstGeom>
          <a:noFill/>
          <a:ln cap="flat">
            <a:noFill/>
          </a:ln>
        </p:spPr>
      </p:pic>
      <p:pic>
        <p:nvPicPr>
          <p:cNvPr id="12" name="Image 12">
            <a:extLst>
              <a:ext uri="{FF2B5EF4-FFF2-40B4-BE49-F238E27FC236}">
                <a16:creationId xmlns:a16="http://schemas.microsoft.com/office/drawing/2014/main" id="{AA5FA89F-F4B2-4D29-8F7D-71941F398EDA}"/>
              </a:ext>
            </a:extLst>
          </p:cNvPr>
          <p:cNvPicPr>
            <a:picLocks noChangeAspect="1"/>
          </p:cNvPicPr>
          <p:nvPr/>
        </p:nvPicPr>
        <p:blipFill>
          <a:blip r:embed="rId5">
            <a:lum/>
            <a:alphaModFix/>
          </a:blip>
          <a:srcRect/>
          <a:stretch>
            <a:fillRect/>
          </a:stretch>
        </p:blipFill>
        <p:spPr>
          <a:xfrm>
            <a:off x="2574502" y="4416286"/>
            <a:ext cx="1559628" cy="1475686"/>
          </a:xfrm>
          <a:prstGeom prst="rect">
            <a:avLst/>
          </a:prstGeom>
          <a:noFill/>
          <a:ln cap="flat">
            <a:noFill/>
          </a:ln>
        </p:spPr>
      </p:pic>
      <p:sp>
        <p:nvSpPr>
          <p:cNvPr id="13" name="ZoneTexte 13">
            <a:extLst>
              <a:ext uri="{FF2B5EF4-FFF2-40B4-BE49-F238E27FC236}">
                <a16:creationId xmlns:a16="http://schemas.microsoft.com/office/drawing/2014/main" id="{205BC2EE-DB0D-40E8-BCED-1331FB24BDEB}"/>
              </a:ext>
            </a:extLst>
          </p:cNvPr>
          <p:cNvSpPr txBox="1"/>
          <p:nvPr/>
        </p:nvSpPr>
        <p:spPr>
          <a:xfrm>
            <a:off x="67257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4" name="ZoneTexte 14">
            <a:extLst>
              <a:ext uri="{FF2B5EF4-FFF2-40B4-BE49-F238E27FC236}">
                <a16:creationId xmlns:a16="http://schemas.microsoft.com/office/drawing/2014/main" id="{31F26F1A-B419-426F-BC10-39E3C1ED2646}"/>
              </a:ext>
            </a:extLst>
          </p:cNvPr>
          <p:cNvSpPr txBox="1"/>
          <p:nvPr/>
        </p:nvSpPr>
        <p:spPr>
          <a:xfrm>
            <a:off x="2641948"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5" name="Image 15">
            <a:extLst>
              <a:ext uri="{FF2B5EF4-FFF2-40B4-BE49-F238E27FC236}">
                <a16:creationId xmlns:a16="http://schemas.microsoft.com/office/drawing/2014/main" id="{9837C76C-C670-43F1-8AD2-18E2E083AC88}"/>
              </a:ext>
            </a:extLst>
          </p:cNvPr>
          <p:cNvPicPr>
            <a:picLocks noChangeAspect="1"/>
          </p:cNvPicPr>
          <p:nvPr/>
        </p:nvPicPr>
        <p:blipFill>
          <a:blip r:embed="rId6">
            <a:lum/>
            <a:alphaModFix/>
          </a:blip>
          <a:srcRect l="27537" r="31394" b="36820"/>
          <a:stretch>
            <a:fillRect/>
          </a:stretch>
        </p:blipFill>
        <p:spPr>
          <a:xfrm>
            <a:off x="8284226" y="4464686"/>
            <a:ext cx="1559628" cy="1427286"/>
          </a:xfrm>
          <a:prstGeom prst="rect">
            <a:avLst/>
          </a:prstGeom>
          <a:noFill/>
          <a:ln cap="flat">
            <a:noFill/>
          </a:ln>
        </p:spPr>
      </p:pic>
      <p:pic>
        <p:nvPicPr>
          <p:cNvPr id="16" name="Image 16">
            <a:extLst>
              <a:ext uri="{FF2B5EF4-FFF2-40B4-BE49-F238E27FC236}">
                <a16:creationId xmlns:a16="http://schemas.microsoft.com/office/drawing/2014/main" id="{E44C3046-CD71-4861-83BF-314C802D8BEC}"/>
              </a:ext>
            </a:extLst>
          </p:cNvPr>
          <p:cNvPicPr>
            <a:picLocks noChangeAspect="1"/>
          </p:cNvPicPr>
          <p:nvPr/>
        </p:nvPicPr>
        <p:blipFill>
          <a:blip r:embed="rId7">
            <a:lum/>
            <a:alphaModFix/>
          </a:blip>
          <a:srcRect/>
          <a:stretch>
            <a:fillRect/>
          </a:stretch>
        </p:blipFill>
        <p:spPr>
          <a:xfrm>
            <a:off x="10141226" y="4464686"/>
            <a:ext cx="1559628" cy="1442621"/>
          </a:xfrm>
          <a:prstGeom prst="rect">
            <a:avLst/>
          </a:prstGeom>
          <a:noFill/>
          <a:ln cap="flat">
            <a:noFill/>
          </a:ln>
        </p:spPr>
      </p:pic>
      <p:sp>
        <p:nvSpPr>
          <p:cNvPr id="17" name="ZoneTexte 17">
            <a:extLst>
              <a:ext uri="{FF2B5EF4-FFF2-40B4-BE49-F238E27FC236}">
                <a16:creationId xmlns:a16="http://schemas.microsoft.com/office/drawing/2014/main" id="{A245249E-296D-4837-B4EF-08F0CC7E6E3D}"/>
              </a:ext>
            </a:extLst>
          </p:cNvPr>
          <p:cNvSpPr txBox="1"/>
          <p:nvPr/>
        </p:nvSpPr>
        <p:spPr>
          <a:xfrm>
            <a:off x="840524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8" name="ZoneTexte 18">
            <a:extLst>
              <a:ext uri="{FF2B5EF4-FFF2-40B4-BE49-F238E27FC236}">
                <a16:creationId xmlns:a16="http://schemas.microsoft.com/office/drawing/2014/main" id="{10CB9A48-7753-4211-99C1-D7C629CFE810}"/>
              </a:ext>
            </a:extLst>
          </p:cNvPr>
          <p:cNvSpPr txBox="1"/>
          <p:nvPr/>
        </p:nvSpPr>
        <p:spPr>
          <a:xfrm>
            <a:off x="10208672"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9" name="Image 20">
            <a:extLst>
              <a:ext uri="{FF2B5EF4-FFF2-40B4-BE49-F238E27FC236}">
                <a16:creationId xmlns:a16="http://schemas.microsoft.com/office/drawing/2014/main" id="{A7678AA0-367B-482B-BACA-EF6509E75B35}"/>
              </a:ext>
            </a:extLst>
          </p:cNvPr>
          <p:cNvPicPr>
            <a:picLocks noChangeAspect="1"/>
          </p:cNvPicPr>
          <p:nvPr/>
        </p:nvPicPr>
        <p:blipFill>
          <a:blip r:embed="rId8"/>
          <a:stretch>
            <a:fillRect/>
          </a:stretch>
        </p:blipFill>
        <p:spPr>
          <a:xfrm>
            <a:off x="8079757" y="3735991"/>
            <a:ext cx="3915881" cy="461662"/>
          </a:xfrm>
          <a:prstGeom prst="rect">
            <a:avLst/>
          </a:prstGeom>
          <a:noFill/>
          <a:ln cap="flat">
            <a:noFill/>
          </a:ln>
        </p:spPr>
      </p:pic>
      <p:sp>
        <p:nvSpPr>
          <p:cNvPr id="20" name="Espace réservé du numéro de diapositive 19">
            <a:extLst>
              <a:ext uri="{FF2B5EF4-FFF2-40B4-BE49-F238E27FC236}">
                <a16:creationId xmlns:a16="http://schemas.microsoft.com/office/drawing/2014/main" id="{924FB2C7-3FCE-43E2-9D19-A0C32BAEFDA3}"/>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2343A15-DDEC-4884-9AE8-460473644A8F}" type="slidenum">
              <a:t>7</a:t>
            </a:fld>
            <a:endParaRPr lang="en-US" sz="1000" b="0" i="0" u="none" strike="noStrike" kern="1200" cap="none" spc="0" baseline="0">
              <a:solidFill>
                <a:srgbClr val="FFFFFF"/>
              </a:solidFill>
              <a:uFillTx/>
              <a:latin typeface="Calibri"/>
            </a:endParaRPr>
          </a:p>
        </p:txBody>
      </p:sp>
      <p:sp>
        <p:nvSpPr>
          <p:cNvPr id="23" name="Titre 1">
            <a:extLst>
              <a:ext uri="{FF2B5EF4-FFF2-40B4-BE49-F238E27FC236}">
                <a16:creationId xmlns:a16="http://schemas.microsoft.com/office/drawing/2014/main" id="{C54D9876-0DCC-4F6D-AD82-D8BFEADD0C99}"/>
              </a:ext>
            </a:extLst>
          </p:cNvPr>
          <p:cNvSpPr txBox="1">
            <a:spLocks noGrp="1"/>
          </p:cNvSpPr>
          <p:nvPr>
            <p:ph type="ctrTitle"/>
          </p:nvPr>
        </p:nvSpPr>
        <p:spPr>
          <a:xfrm>
            <a:off x="3047910" y="230931"/>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4" name="Image 4">
            <a:extLst>
              <a:ext uri="{FF2B5EF4-FFF2-40B4-BE49-F238E27FC236}">
                <a16:creationId xmlns:a16="http://schemas.microsoft.com/office/drawing/2014/main" id="{D1425077-DD9C-4D0C-BFC9-68418A0EE860}"/>
              </a:ext>
            </a:extLst>
          </p:cNvPr>
          <p:cNvPicPr>
            <a:picLocks noChangeAspect="1"/>
          </p:cNvPicPr>
          <p:nvPr/>
        </p:nvPicPr>
        <p:blipFill>
          <a:blip r:embed="rId9"/>
          <a:stretch>
            <a:fillRect/>
          </a:stretch>
        </p:blipFill>
        <p:spPr>
          <a:xfrm>
            <a:off x="7973181" y="233931"/>
            <a:ext cx="913611" cy="403065"/>
          </a:xfrm>
          <a:prstGeom prst="rect">
            <a:avLst/>
          </a:prstGeom>
          <a:noFill/>
          <a:ln cap="flat">
            <a:noFill/>
          </a:ln>
        </p:spPr>
      </p:pic>
      <p:pic>
        <p:nvPicPr>
          <p:cNvPr id="25" name="Image 6">
            <a:extLst>
              <a:ext uri="{FF2B5EF4-FFF2-40B4-BE49-F238E27FC236}">
                <a16:creationId xmlns:a16="http://schemas.microsoft.com/office/drawing/2014/main" id="{19ABB8A9-A85E-4B4A-953C-58AE4002FD1F}"/>
              </a:ext>
            </a:extLst>
          </p:cNvPr>
          <p:cNvPicPr>
            <a:picLocks noChangeAspect="1"/>
          </p:cNvPicPr>
          <p:nvPr/>
        </p:nvPicPr>
        <p:blipFill>
          <a:blip r:embed="rId10"/>
          <a:stretch>
            <a:fillRect/>
          </a:stretch>
        </p:blipFill>
        <p:spPr>
          <a:xfrm>
            <a:off x="4981260" y="230931"/>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8.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34F7B317-37AD-4FBA-AB28-24646C6BE1BD}"/>
              </a:ext>
            </a:extLst>
          </p:cNvPr>
          <p:cNvSpPr txBox="1">
            <a:spLocks noGrp="1"/>
          </p:cNvSpPr>
          <p:nvPr>
            <p:ph type="subTitle" idx="1"/>
          </p:nvPr>
        </p:nvSpPr>
        <p:spPr>
          <a:xfrm>
            <a:off x="4013301" y="2489737"/>
            <a:ext cx="4065513" cy="1425833"/>
          </a:xfrm>
        </p:spPr>
        <p:txBody>
          <a:bodyPr anchorCtr="1"/>
          <a:lstStyle/>
          <a:p>
            <a:pPr lvl="0" indent="-285750" algn="ctr">
              <a:lnSpc>
                <a:spcPct val="80000"/>
              </a:lnSpc>
            </a:pPr>
            <a:r>
              <a:rPr lang="fr-FR" sz="1600">
                <a:effectLst>
                  <a:outerShdw dist="38096" dir="2700000">
                    <a:srgbClr val="000000"/>
                  </a:outerShdw>
                </a:effectLst>
              </a:rPr>
              <a:t>Ajout d’un titre dans la balise &lt;title&gt; sur chaque page HTML</a:t>
            </a:r>
          </a:p>
          <a:p>
            <a:pPr lvl="0" indent="-285750" algn="ctr">
              <a:lnSpc>
                <a:spcPct val="80000"/>
              </a:lnSpc>
            </a:pPr>
            <a:r>
              <a:rPr lang="fr-FR" sz="1600">
                <a:effectLst>
                  <a:outerShdw dist="38096" dir="2700000">
                    <a:srgbClr val="000000"/>
                  </a:outerShdw>
                </a:effectLst>
              </a:rPr>
              <a:t>Non reconnu sur lighthouse et wave mais importante pour le référencement google et pour donner envie aux visiteurs</a:t>
            </a:r>
          </a:p>
        </p:txBody>
      </p:sp>
      <p:sp>
        <p:nvSpPr>
          <p:cNvPr id="6" name="ZoneTexte 7">
            <a:extLst>
              <a:ext uri="{FF2B5EF4-FFF2-40B4-BE49-F238E27FC236}">
                <a16:creationId xmlns:a16="http://schemas.microsoft.com/office/drawing/2014/main" id="{3F4CA9FB-9DAE-459F-90DC-BE169BC935BF}"/>
              </a:ext>
            </a:extLst>
          </p:cNvPr>
          <p:cNvSpPr txBox="1"/>
          <p:nvPr/>
        </p:nvSpPr>
        <p:spPr>
          <a:xfrm>
            <a:off x="632783"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9C1061F9-8C83-4646-9A6B-8F6176327744}"/>
              </a:ext>
            </a:extLst>
          </p:cNvPr>
          <p:cNvSpPr txBox="1"/>
          <p:nvPr/>
        </p:nvSpPr>
        <p:spPr>
          <a:xfrm>
            <a:off x="9872173"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81628428-3E1C-441D-940A-BD8F01024133}"/>
              </a:ext>
            </a:extLst>
          </p:cNvPr>
          <p:cNvSpPr txBox="1"/>
          <p:nvPr/>
        </p:nvSpPr>
        <p:spPr>
          <a:xfrm>
            <a:off x="2219962" y="1266325"/>
            <a:ext cx="73352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Description dans la balise &lt;title&gt; des deux pages HTML</a:t>
            </a:r>
          </a:p>
        </p:txBody>
      </p:sp>
      <p:sp>
        <p:nvSpPr>
          <p:cNvPr id="9" name="ZoneTexte 13">
            <a:extLst>
              <a:ext uri="{FF2B5EF4-FFF2-40B4-BE49-F238E27FC236}">
                <a16:creationId xmlns:a16="http://schemas.microsoft.com/office/drawing/2014/main" id="{6E7F6683-6C95-481E-9D89-BD687E97F2C9}"/>
              </a:ext>
            </a:extLst>
          </p:cNvPr>
          <p:cNvSpPr txBox="1"/>
          <p:nvPr/>
        </p:nvSpPr>
        <p:spPr>
          <a:xfrm>
            <a:off x="67257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0" name="ZoneTexte 14">
            <a:extLst>
              <a:ext uri="{FF2B5EF4-FFF2-40B4-BE49-F238E27FC236}">
                <a16:creationId xmlns:a16="http://schemas.microsoft.com/office/drawing/2014/main" id="{F8E7FF34-73F4-4538-AF9E-30248F304BFD}"/>
              </a:ext>
            </a:extLst>
          </p:cNvPr>
          <p:cNvSpPr txBox="1"/>
          <p:nvPr/>
        </p:nvSpPr>
        <p:spPr>
          <a:xfrm>
            <a:off x="2641948"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sp>
        <p:nvSpPr>
          <p:cNvPr id="11" name="ZoneTexte 17">
            <a:extLst>
              <a:ext uri="{FF2B5EF4-FFF2-40B4-BE49-F238E27FC236}">
                <a16:creationId xmlns:a16="http://schemas.microsoft.com/office/drawing/2014/main" id="{05FBB515-C006-49DB-A232-780B32F81C2F}"/>
              </a:ext>
            </a:extLst>
          </p:cNvPr>
          <p:cNvSpPr txBox="1"/>
          <p:nvPr/>
        </p:nvSpPr>
        <p:spPr>
          <a:xfrm>
            <a:off x="840524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2" name="ZoneTexte 18">
            <a:extLst>
              <a:ext uri="{FF2B5EF4-FFF2-40B4-BE49-F238E27FC236}">
                <a16:creationId xmlns:a16="http://schemas.microsoft.com/office/drawing/2014/main" id="{7D2FF5CA-4610-40C9-893C-761B6862B3A0}"/>
              </a:ext>
            </a:extLst>
          </p:cNvPr>
          <p:cNvSpPr txBox="1"/>
          <p:nvPr/>
        </p:nvSpPr>
        <p:spPr>
          <a:xfrm>
            <a:off x="10432407"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3" name="Image 22">
            <a:extLst>
              <a:ext uri="{FF2B5EF4-FFF2-40B4-BE49-F238E27FC236}">
                <a16:creationId xmlns:a16="http://schemas.microsoft.com/office/drawing/2014/main" id="{07EECBD4-A5B2-4D6C-ACB2-3FA43F8A0F1D}"/>
              </a:ext>
            </a:extLst>
          </p:cNvPr>
          <p:cNvPicPr>
            <a:picLocks noChangeAspect="1"/>
          </p:cNvPicPr>
          <p:nvPr/>
        </p:nvPicPr>
        <p:blipFill>
          <a:blip r:embed="rId2"/>
          <a:stretch>
            <a:fillRect/>
          </a:stretch>
        </p:blipFill>
        <p:spPr>
          <a:xfrm>
            <a:off x="194730" y="1886288"/>
            <a:ext cx="11802535" cy="280126"/>
          </a:xfrm>
          <a:prstGeom prst="rect">
            <a:avLst/>
          </a:prstGeom>
          <a:noFill/>
          <a:ln cap="flat">
            <a:noFill/>
          </a:ln>
        </p:spPr>
      </p:pic>
      <p:pic>
        <p:nvPicPr>
          <p:cNvPr id="14" name="Image 24">
            <a:extLst>
              <a:ext uri="{FF2B5EF4-FFF2-40B4-BE49-F238E27FC236}">
                <a16:creationId xmlns:a16="http://schemas.microsoft.com/office/drawing/2014/main" id="{442D5856-3794-466C-BD57-B774FA21F2BC}"/>
              </a:ext>
            </a:extLst>
          </p:cNvPr>
          <p:cNvPicPr>
            <a:picLocks noChangeAspect="1"/>
          </p:cNvPicPr>
          <p:nvPr/>
        </p:nvPicPr>
        <p:blipFill>
          <a:blip r:embed="rId3"/>
          <a:stretch>
            <a:fillRect/>
          </a:stretch>
        </p:blipFill>
        <p:spPr>
          <a:xfrm>
            <a:off x="499993" y="4691594"/>
            <a:ext cx="1314449" cy="219071"/>
          </a:xfrm>
          <a:prstGeom prst="rect">
            <a:avLst/>
          </a:prstGeom>
          <a:noFill/>
          <a:ln cap="flat">
            <a:noFill/>
          </a:ln>
        </p:spPr>
      </p:pic>
      <p:pic>
        <p:nvPicPr>
          <p:cNvPr id="15" name="Image 26">
            <a:extLst>
              <a:ext uri="{FF2B5EF4-FFF2-40B4-BE49-F238E27FC236}">
                <a16:creationId xmlns:a16="http://schemas.microsoft.com/office/drawing/2014/main" id="{C9D60E12-6477-4417-9965-57D35504ED8A}"/>
              </a:ext>
            </a:extLst>
          </p:cNvPr>
          <p:cNvPicPr>
            <a:picLocks noChangeAspect="1"/>
          </p:cNvPicPr>
          <p:nvPr/>
        </p:nvPicPr>
        <p:blipFill>
          <a:blip r:embed="rId4"/>
          <a:stretch>
            <a:fillRect/>
          </a:stretch>
        </p:blipFill>
        <p:spPr>
          <a:xfrm>
            <a:off x="2578031" y="4710641"/>
            <a:ext cx="1552578" cy="200025"/>
          </a:xfrm>
          <a:prstGeom prst="rect">
            <a:avLst/>
          </a:prstGeom>
          <a:noFill/>
          <a:ln cap="flat">
            <a:noFill/>
          </a:ln>
        </p:spPr>
      </p:pic>
      <p:pic>
        <p:nvPicPr>
          <p:cNvPr id="16" name="Image 30">
            <a:extLst>
              <a:ext uri="{FF2B5EF4-FFF2-40B4-BE49-F238E27FC236}">
                <a16:creationId xmlns:a16="http://schemas.microsoft.com/office/drawing/2014/main" id="{9B5D1F5C-C88A-4213-8C99-91CD9465F81F}"/>
              </a:ext>
            </a:extLst>
          </p:cNvPr>
          <p:cNvPicPr>
            <a:picLocks noChangeAspect="1"/>
          </p:cNvPicPr>
          <p:nvPr/>
        </p:nvPicPr>
        <p:blipFill>
          <a:blip r:embed="rId5"/>
          <a:stretch>
            <a:fillRect/>
          </a:stretch>
        </p:blipFill>
        <p:spPr>
          <a:xfrm>
            <a:off x="6982184" y="4320119"/>
            <a:ext cx="3181353" cy="371475"/>
          </a:xfrm>
          <a:prstGeom prst="rect">
            <a:avLst/>
          </a:prstGeom>
          <a:noFill/>
          <a:ln cap="flat">
            <a:noFill/>
          </a:ln>
        </p:spPr>
      </p:pic>
      <p:pic>
        <p:nvPicPr>
          <p:cNvPr id="17" name="Image 32">
            <a:extLst>
              <a:ext uri="{FF2B5EF4-FFF2-40B4-BE49-F238E27FC236}">
                <a16:creationId xmlns:a16="http://schemas.microsoft.com/office/drawing/2014/main" id="{44AA00A7-4E1F-45D5-919B-9F6199D8E408}"/>
              </a:ext>
            </a:extLst>
          </p:cNvPr>
          <p:cNvPicPr>
            <a:picLocks noChangeAspect="1"/>
          </p:cNvPicPr>
          <p:nvPr/>
        </p:nvPicPr>
        <p:blipFill>
          <a:blip r:embed="rId6"/>
          <a:stretch>
            <a:fillRect/>
          </a:stretch>
        </p:blipFill>
        <p:spPr>
          <a:xfrm>
            <a:off x="9613965" y="4810649"/>
            <a:ext cx="2524128" cy="371475"/>
          </a:xfrm>
          <a:prstGeom prst="rect">
            <a:avLst/>
          </a:prstGeom>
          <a:noFill/>
          <a:ln cap="flat">
            <a:noFill/>
          </a:ln>
        </p:spPr>
      </p:pic>
      <p:sp>
        <p:nvSpPr>
          <p:cNvPr id="18" name="Espace réservé du numéro de diapositive 17">
            <a:extLst>
              <a:ext uri="{FF2B5EF4-FFF2-40B4-BE49-F238E27FC236}">
                <a16:creationId xmlns:a16="http://schemas.microsoft.com/office/drawing/2014/main" id="{8DF5CC26-7DC5-434E-9AD5-A003B78437DF}"/>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31CDD6F-3736-4CFA-8D8A-661602AA9FF7}" type="slidenum">
              <a:t>8</a:t>
            </a:fld>
            <a:endParaRPr lang="en-US" sz="1000" b="0" i="0" u="none" strike="noStrike" kern="1200" cap="none" spc="0" baseline="0">
              <a:solidFill>
                <a:srgbClr val="FFFFFF"/>
              </a:solidFill>
              <a:uFillTx/>
              <a:latin typeface="Calibri"/>
            </a:endParaRPr>
          </a:p>
        </p:txBody>
      </p:sp>
      <p:sp>
        <p:nvSpPr>
          <p:cNvPr id="21" name="Titre 1">
            <a:extLst>
              <a:ext uri="{FF2B5EF4-FFF2-40B4-BE49-F238E27FC236}">
                <a16:creationId xmlns:a16="http://schemas.microsoft.com/office/drawing/2014/main" id="{2BA58460-EA07-4F5C-9625-5427E6C18F11}"/>
              </a:ext>
            </a:extLst>
          </p:cNvPr>
          <p:cNvSpPr txBox="1">
            <a:spLocks noGrp="1"/>
          </p:cNvSpPr>
          <p:nvPr>
            <p:ph type="ctrTitle"/>
          </p:nvPr>
        </p:nvSpPr>
        <p:spPr>
          <a:xfrm>
            <a:off x="2975943" y="232706"/>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2" name="Image 4">
            <a:extLst>
              <a:ext uri="{FF2B5EF4-FFF2-40B4-BE49-F238E27FC236}">
                <a16:creationId xmlns:a16="http://schemas.microsoft.com/office/drawing/2014/main" id="{2B52DBAC-F292-46B9-994E-F91F4A426270}"/>
              </a:ext>
            </a:extLst>
          </p:cNvPr>
          <p:cNvPicPr>
            <a:picLocks noChangeAspect="1"/>
          </p:cNvPicPr>
          <p:nvPr/>
        </p:nvPicPr>
        <p:blipFill>
          <a:blip r:embed="rId7"/>
          <a:stretch>
            <a:fillRect/>
          </a:stretch>
        </p:blipFill>
        <p:spPr>
          <a:xfrm>
            <a:off x="7901214" y="235706"/>
            <a:ext cx="913611" cy="403065"/>
          </a:xfrm>
          <a:prstGeom prst="rect">
            <a:avLst/>
          </a:prstGeom>
          <a:noFill/>
          <a:ln cap="flat">
            <a:noFill/>
          </a:ln>
        </p:spPr>
      </p:pic>
      <p:pic>
        <p:nvPicPr>
          <p:cNvPr id="23" name="Image 6">
            <a:extLst>
              <a:ext uri="{FF2B5EF4-FFF2-40B4-BE49-F238E27FC236}">
                <a16:creationId xmlns:a16="http://schemas.microsoft.com/office/drawing/2014/main" id="{A41BE420-5BF5-4DFA-BEF5-B6D1924311ED}"/>
              </a:ext>
            </a:extLst>
          </p:cNvPr>
          <p:cNvPicPr>
            <a:picLocks noChangeAspect="1"/>
          </p:cNvPicPr>
          <p:nvPr/>
        </p:nvPicPr>
        <p:blipFill>
          <a:blip r:embed="rId8"/>
          <a:stretch>
            <a:fillRect/>
          </a:stretch>
        </p:blipFill>
        <p:spPr>
          <a:xfrm>
            <a:off x="4909293" y="232706"/>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9.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D229813-7C00-4034-B781-1C1D44FCD358}"/>
              </a:ext>
            </a:extLst>
          </p:cNvPr>
          <p:cNvSpPr txBox="1">
            <a:spLocks noGrp="1"/>
          </p:cNvSpPr>
          <p:nvPr>
            <p:ph type="subTitle" idx="1"/>
          </p:nvPr>
        </p:nvSpPr>
        <p:spPr>
          <a:xfrm>
            <a:off x="4013301" y="2489737"/>
            <a:ext cx="4065513" cy="1093375"/>
          </a:xfrm>
        </p:spPr>
        <p:txBody>
          <a:bodyPr anchorCtr="1"/>
          <a:lstStyle/>
          <a:p>
            <a:pPr lvl="0" indent="-285750" algn="ctr"/>
            <a:r>
              <a:rPr lang="fr-FR" sz="1700" dirty="0">
                <a:effectLst>
                  <a:outerShdw dist="38096" dir="2700000">
                    <a:srgbClr val="000000"/>
                  </a:outerShdw>
                </a:effectLst>
              </a:rPr>
              <a:t>Modification de la balise &lt;html </a:t>
            </a:r>
            <a:r>
              <a:rPr lang="fr-FR" sz="1700" dirty="0" err="1">
                <a:effectLst>
                  <a:outerShdw dist="38096" dir="2700000">
                    <a:srgbClr val="000000"/>
                  </a:outerShdw>
                </a:effectLst>
              </a:rPr>
              <a:t>lang</a:t>
            </a:r>
            <a:r>
              <a:rPr lang="fr-FR" sz="1700" dirty="0">
                <a:effectLst>
                  <a:outerShdw dist="38096" dir="2700000">
                    <a:srgbClr val="000000"/>
                  </a:outerShdw>
                </a:effectLst>
              </a:rPr>
              <a:t>&gt;</a:t>
            </a:r>
          </a:p>
          <a:p>
            <a:pPr lvl="0" indent="-285750" algn="ctr"/>
            <a:r>
              <a:rPr lang="fr-FR" sz="1700" dirty="0">
                <a:effectLst>
                  <a:outerShdw dist="38096" dir="2700000">
                    <a:srgbClr val="000000"/>
                  </a:outerShdw>
                </a:effectLst>
              </a:rPr>
              <a:t>reconnu sur </a:t>
            </a:r>
            <a:r>
              <a:rPr lang="fr-FR" sz="1700" dirty="0" err="1">
                <a:effectLst>
                  <a:outerShdw dist="38096" dir="2700000">
                    <a:srgbClr val="000000"/>
                  </a:outerShdw>
                </a:effectLst>
              </a:rPr>
              <a:t>lighthouse</a:t>
            </a:r>
            <a:r>
              <a:rPr lang="fr-FR" sz="1700" dirty="0">
                <a:effectLst>
                  <a:outerShdw dist="38096" dir="2700000">
                    <a:srgbClr val="000000"/>
                  </a:outerShdw>
                </a:effectLst>
              </a:rPr>
              <a:t>, </a:t>
            </a:r>
            <a:r>
              <a:rPr lang="fr-FR" sz="1700" dirty="0" err="1">
                <a:effectLst>
                  <a:outerShdw dist="38096" dir="2700000">
                    <a:srgbClr val="000000"/>
                  </a:outerShdw>
                </a:effectLst>
              </a:rPr>
              <a:t>waVe</a:t>
            </a:r>
            <a:r>
              <a:rPr lang="fr-FR" sz="1700" dirty="0">
                <a:effectLst>
                  <a:outerShdw dist="38096" dir="2700000">
                    <a:srgbClr val="000000"/>
                  </a:outerShdw>
                </a:effectLst>
              </a:rPr>
              <a:t> et le validateur html</a:t>
            </a:r>
          </a:p>
        </p:txBody>
      </p:sp>
      <p:sp>
        <p:nvSpPr>
          <p:cNvPr id="6" name="ZoneTexte 7">
            <a:extLst>
              <a:ext uri="{FF2B5EF4-FFF2-40B4-BE49-F238E27FC236}">
                <a16:creationId xmlns:a16="http://schemas.microsoft.com/office/drawing/2014/main" id="{8B204F47-2D0D-4095-91DB-86FDBCC0C035}"/>
              </a:ext>
            </a:extLst>
          </p:cNvPr>
          <p:cNvSpPr txBox="1"/>
          <p:nvPr/>
        </p:nvSpPr>
        <p:spPr>
          <a:xfrm>
            <a:off x="1695517"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19CD1F48-1775-4BA1-A971-E1D2459E143C}"/>
              </a:ext>
            </a:extLst>
          </p:cNvPr>
          <p:cNvSpPr txBox="1"/>
          <p:nvPr/>
        </p:nvSpPr>
        <p:spPr>
          <a:xfrm>
            <a:off x="9644131"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2BA4A6D2-1CAF-4A8F-9D36-0A7A384D4B11}"/>
              </a:ext>
            </a:extLst>
          </p:cNvPr>
          <p:cNvSpPr txBox="1"/>
          <p:nvPr/>
        </p:nvSpPr>
        <p:spPr>
          <a:xfrm>
            <a:off x="1288645" y="1030775"/>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Modification dans la balise &lt;html lang&gt; des deux pages HTML</a:t>
            </a:r>
          </a:p>
        </p:txBody>
      </p:sp>
      <p:sp>
        <p:nvSpPr>
          <p:cNvPr id="9" name="ZoneTexte 13">
            <a:extLst>
              <a:ext uri="{FF2B5EF4-FFF2-40B4-BE49-F238E27FC236}">
                <a16:creationId xmlns:a16="http://schemas.microsoft.com/office/drawing/2014/main" id="{BB85E900-AF7C-4273-AACF-18D29C205A27}"/>
              </a:ext>
            </a:extLst>
          </p:cNvPr>
          <p:cNvSpPr txBox="1"/>
          <p:nvPr/>
        </p:nvSpPr>
        <p:spPr>
          <a:xfrm>
            <a:off x="67257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0" name="ZoneTexte 14">
            <a:extLst>
              <a:ext uri="{FF2B5EF4-FFF2-40B4-BE49-F238E27FC236}">
                <a16:creationId xmlns:a16="http://schemas.microsoft.com/office/drawing/2014/main" id="{58513715-EDB2-4AA7-956F-789F756B4F01}"/>
              </a:ext>
            </a:extLst>
          </p:cNvPr>
          <p:cNvSpPr txBox="1"/>
          <p:nvPr/>
        </p:nvSpPr>
        <p:spPr>
          <a:xfrm>
            <a:off x="2641948"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sp>
        <p:nvSpPr>
          <p:cNvPr id="11" name="ZoneTexte 17">
            <a:extLst>
              <a:ext uri="{FF2B5EF4-FFF2-40B4-BE49-F238E27FC236}">
                <a16:creationId xmlns:a16="http://schemas.microsoft.com/office/drawing/2014/main" id="{647869AE-0DB1-44FE-8569-C3AA8634C785}"/>
              </a:ext>
            </a:extLst>
          </p:cNvPr>
          <p:cNvSpPr txBox="1"/>
          <p:nvPr/>
        </p:nvSpPr>
        <p:spPr>
          <a:xfrm>
            <a:off x="840524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2" name="ZoneTexte 18">
            <a:extLst>
              <a:ext uri="{FF2B5EF4-FFF2-40B4-BE49-F238E27FC236}">
                <a16:creationId xmlns:a16="http://schemas.microsoft.com/office/drawing/2014/main" id="{425BC6D9-C50B-4440-8B0F-52868D3C7921}"/>
              </a:ext>
            </a:extLst>
          </p:cNvPr>
          <p:cNvSpPr txBox="1"/>
          <p:nvPr/>
        </p:nvSpPr>
        <p:spPr>
          <a:xfrm>
            <a:off x="10432407"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3" name="Image 9">
            <a:extLst>
              <a:ext uri="{FF2B5EF4-FFF2-40B4-BE49-F238E27FC236}">
                <a16:creationId xmlns:a16="http://schemas.microsoft.com/office/drawing/2014/main" id="{B1C94FC7-0BDC-4231-8847-FDF09E5D491B}"/>
              </a:ext>
            </a:extLst>
          </p:cNvPr>
          <p:cNvPicPr>
            <a:picLocks noChangeAspect="1"/>
          </p:cNvPicPr>
          <p:nvPr/>
        </p:nvPicPr>
        <p:blipFill>
          <a:blip r:embed="rId2"/>
          <a:stretch>
            <a:fillRect/>
          </a:stretch>
        </p:blipFill>
        <p:spPr>
          <a:xfrm>
            <a:off x="122767" y="1890586"/>
            <a:ext cx="11946471" cy="280126"/>
          </a:xfrm>
          <a:prstGeom prst="rect">
            <a:avLst/>
          </a:prstGeom>
          <a:noFill/>
          <a:ln cap="flat">
            <a:noFill/>
          </a:ln>
        </p:spPr>
      </p:pic>
      <p:pic>
        <p:nvPicPr>
          <p:cNvPr id="14" name="Image 11">
            <a:extLst>
              <a:ext uri="{FF2B5EF4-FFF2-40B4-BE49-F238E27FC236}">
                <a16:creationId xmlns:a16="http://schemas.microsoft.com/office/drawing/2014/main" id="{1A0183F7-D7D1-4160-A5A9-70D8351FBD3A}"/>
              </a:ext>
            </a:extLst>
          </p:cNvPr>
          <p:cNvPicPr>
            <a:picLocks noChangeAspect="1"/>
          </p:cNvPicPr>
          <p:nvPr/>
        </p:nvPicPr>
        <p:blipFill>
          <a:blip r:embed="rId3"/>
          <a:stretch>
            <a:fillRect/>
          </a:stretch>
        </p:blipFill>
        <p:spPr>
          <a:xfrm>
            <a:off x="1410324" y="4070012"/>
            <a:ext cx="1619246" cy="180978"/>
          </a:xfrm>
          <a:prstGeom prst="rect">
            <a:avLst/>
          </a:prstGeom>
          <a:noFill/>
          <a:ln cap="flat">
            <a:noFill/>
          </a:ln>
        </p:spPr>
      </p:pic>
      <p:pic>
        <p:nvPicPr>
          <p:cNvPr id="15" name="Image 19">
            <a:extLst>
              <a:ext uri="{FF2B5EF4-FFF2-40B4-BE49-F238E27FC236}">
                <a16:creationId xmlns:a16="http://schemas.microsoft.com/office/drawing/2014/main" id="{23913BC7-048A-4E99-AC24-DAC307FC4AD5}"/>
              </a:ext>
            </a:extLst>
          </p:cNvPr>
          <p:cNvPicPr>
            <a:picLocks noChangeAspect="1"/>
          </p:cNvPicPr>
          <p:nvPr/>
        </p:nvPicPr>
        <p:blipFill>
          <a:blip r:embed="rId4"/>
          <a:stretch>
            <a:fillRect/>
          </a:stretch>
        </p:blipFill>
        <p:spPr>
          <a:xfrm>
            <a:off x="9416088" y="4031918"/>
            <a:ext cx="1504946" cy="219071"/>
          </a:xfrm>
          <a:prstGeom prst="rect">
            <a:avLst/>
          </a:prstGeom>
          <a:noFill/>
          <a:ln cap="flat">
            <a:noFill/>
          </a:ln>
        </p:spPr>
      </p:pic>
      <p:pic>
        <p:nvPicPr>
          <p:cNvPr id="16" name="Image 25">
            <a:extLst>
              <a:ext uri="{FF2B5EF4-FFF2-40B4-BE49-F238E27FC236}">
                <a16:creationId xmlns:a16="http://schemas.microsoft.com/office/drawing/2014/main" id="{2BF86DDC-FF2A-49C1-886C-D5BD22725FB6}"/>
              </a:ext>
            </a:extLst>
          </p:cNvPr>
          <p:cNvPicPr>
            <a:picLocks noChangeAspect="1"/>
          </p:cNvPicPr>
          <p:nvPr/>
        </p:nvPicPr>
        <p:blipFill>
          <a:blip r:embed="rId5">
            <a:lum/>
            <a:alphaModFix/>
          </a:blip>
          <a:srcRect l="25489" t="-867" r="31725" b="40168"/>
          <a:stretch>
            <a:fillRect/>
          </a:stretch>
        </p:blipFill>
        <p:spPr>
          <a:xfrm>
            <a:off x="1231779" y="4449991"/>
            <a:ext cx="1976329" cy="1606975"/>
          </a:xfrm>
          <a:prstGeom prst="rect">
            <a:avLst/>
          </a:prstGeom>
          <a:noFill/>
          <a:ln cap="flat">
            <a:noFill/>
          </a:ln>
        </p:spPr>
      </p:pic>
      <p:pic>
        <p:nvPicPr>
          <p:cNvPr id="17" name="Image 27">
            <a:extLst>
              <a:ext uri="{FF2B5EF4-FFF2-40B4-BE49-F238E27FC236}">
                <a16:creationId xmlns:a16="http://schemas.microsoft.com/office/drawing/2014/main" id="{7D0C0F91-1810-47DE-9459-9D4447B6D27A}"/>
              </a:ext>
            </a:extLst>
          </p:cNvPr>
          <p:cNvPicPr>
            <a:picLocks noChangeAspect="1"/>
          </p:cNvPicPr>
          <p:nvPr/>
        </p:nvPicPr>
        <p:blipFill>
          <a:blip r:embed="rId6">
            <a:lum/>
            <a:alphaModFix/>
          </a:blip>
          <a:srcRect l="25041" r="30333" b="41596"/>
          <a:stretch>
            <a:fillRect/>
          </a:stretch>
        </p:blipFill>
        <p:spPr>
          <a:xfrm>
            <a:off x="9180402" y="4443453"/>
            <a:ext cx="1976329" cy="1596469"/>
          </a:xfrm>
          <a:prstGeom prst="rect">
            <a:avLst/>
          </a:prstGeom>
          <a:noFill/>
          <a:ln cap="flat">
            <a:noFill/>
          </a:ln>
        </p:spPr>
      </p:pic>
      <p:sp>
        <p:nvSpPr>
          <p:cNvPr id="18" name="Espace réservé du numéro de diapositive 17">
            <a:extLst>
              <a:ext uri="{FF2B5EF4-FFF2-40B4-BE49-F238E27FC236}">
                <a16:creationId xmlns:a16="http://schemas.microsoft.com/office/drawing/2014/main" id="{53618FDF-67B6-4453-9F63-38F991078E09}"/>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A07EE1D-5127-4E52-A54D-E651EACF85A1}" type="slidenum">
              <a:t>9</a:t>
            </a:fld>
            <a:endParaRPr lang="en-US" sz="1000" b="0" i="0" u="none" strike="noStrike" kern="1200" cap="none" spc="0" baseline="0">
              <a:solidFill>
                <a:srgbClr val="FFFFFF"/>
              </a:solidFill>
              <a:uFillTx/>
              <a:latin typeface="Calibri"/>
            </a:endParaRPr>
          </a:p>
        </p:txBody>
      </p:sp>
      <p:sp>
        <p:nvSpPr>
          <p:cNvPr id="21" name="Titre 1">
            <a:extLst>
              <a:ext uri="{FF2B5EF4-FFF2-40B4-BE49-F238E27FC236}">
                <a16:creationId xmlns:a16="http://schemas.microsoft.com/office/drawing/2014/main" id="{9C382CB4-AA0B-42A5-8903-EA0E8B835386}"/>
              </a:ext>
            </a:extLst>
          </p:cNvPr>
          <p:cNvSpPr txBox="1">
            <a:spLocks noGrp="1"/>
          </p:cNvSpPr>
          <p:nvPr>
            <p:ph type="ctrTitle"/>
          </p:nvPr>
        </p:nvSpPr>
        <p:spPr>
          <a:xfrm>
            <a:off x="3029570" y="230415"/>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2" name="Image 4">
            <a:extLst>
              <a:ext uri="{FF2B5EF4-FFF2-40B4-BE49-F238E27FC236}">
                <a16:creationId xmlns:a16="http://schemas.microsoft.com/office/drawing/2014/main" id="{3AF1BED2-BD1E-472D-A3D5-6A6E67DDDE8D}"/>
              </a:ext>
            </a:extLst>
          </p:cNvPr>
          <p:cNvPicPr>
            <a:picLocks noChangeAspect="1"/>
          </p:cNvPicPr>
          <p:nvPr/>
        </p:nvPicPr>
        <p:blipFill>
          <a:blip r:embed="rId7"/>
          <a:stretch>
            <a:fillRect/>
          </a:stretch>
        </p:blipFill>
        <p:spPr>
          <a:xfrm>
            <a:off x="7954841" y="233415"/>
            <a:ext cx="913611" cy="403065"/>
          </a:xfrm>
          <a:prstGeom prst="rect">
            <a:avLst/>
          </a:prstGeom>
          <a:noFill/>
          <a:ln cap="flat">
            <a:noFill/>
          </a:ln>
        </p:spPr>
      </p:pic>
      <p:pic>
        <p:nvPicPr>
          <p:cNvPr id="23" name="Image 6">
            <a:extLst>
              <a:ext uri="{FF2B5EF4-FFF2-40B4-BE49-F238E27FC236}">
                <a16:creationId xmlns:a16="http://schemas.microsoft.com/office/drawing/2014/main" id="{A946F894-5F9E-4506-A8A4-C5DB81B098C6}"/>
              </a:ext>
            </a:extLst>
          </p:cNvPr>
          <p:cNvPicPr>
            <a:picLocks noChangeAspect="1"/>
          </p:cNvPicPr>
          <p:nvPr/>
        </p:nvPicPr>
        <p:blipFill>
          <a:blip r:embed="rId8"/>
          <a:stretch>
            <a:fillRect/>
          </a:stretch>
        </p:blipFill>
        <p:spPr>
          <a:xfrm>
            <a:off x="4962920" y="230415"/>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theme/theme1.xml><?xml version="1.0" encoding="utf-8"?>
<a:theme xmlns:a="http://schemas.openxmlformats.org/drawingml/2006/main" name="Céles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TM03457452%5b%5bfn=Céleste%5d%5d</Template>
  <TotalTime>2420</TotalTime>
  <Words>1542</Words>
  <Application>Microsoft Office PowerPoint</Application>
  <PresentationFormat>Grand écran</PresentationFormat>
  <Paragraphs>192</Paragraphs>
  <Slides>27</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27</vt:i4>
      </vt:variant>
    </vt:vector>
  </HeadingPairs>
  <TitlesOfParts>
    <vt:vector size="31" baseType="lpstr">
      <vt:lpstr>Arial</vt:lpstr>
      <vt:lpstr>Calibri</vt:lpstr>
      <vt:lpstr>Calibri Light</vt:lpstr>
      <vt:lpstr>Céleste</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4   avec</dc:title>
  <dc:creator>Greg VENET</dc:creator>
  <cp:lastModifiedBy>Greg VENET</cp:lastModifiedBy>
  <cp:revision>74</cp:revision>
  <dcterms:created xsi:type="dcterms:W3CDTF">2021-11-11T13:02:24Z</dcterms:created>
  <dcterms:modified xsi:type="dcterms:W3CDTF">2021-11-22T07:13:44Z</dcterms:modified>
</cp:coreProperties>
</file>